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4"/>
  </p:handoutMasterIdLst>
  <p:sldIdLst>
    <p:sldId id="256" r:id="rId3"/>
    <p:sldId id="297" r:id="rId4"/>
    <p:sldId id="296" r:id="rId5"/>
    <p:sldId id="301" r:id="rId6"/>
    <p:sldId id="302" r:id="rId7"/>
    <p:sldId id="303" r:id="rId8"/>
    <p:sldId id="381" r:id="rId10"/>
    <p:sldId id="382" r:id="rId11"/>
    <p:sldId id="383" r:id="rId12"/>
    <p:sldId id="384" r:id="rId13"/>
    <p:sldId id="299" r:id="rId14"/>
    <p:sldId id="304" r:id="rId15"/>
    <p:sldId id="385" r:id="rId16"/>
    <p:sldId id="346" r:id="rId17"/>
    <p:sldId id="352" r:id="rId18"/>
    <p:sldId id="450" r:id="rId19"/>
    <p:sldId id="353" r:id="rId20"/>
    <p:sldId id="354" r:id="rId21"/>
    <p:sldId id="351" r:id="rId22"/>
    <p:sldId id="419" r:id="rId23"/>
    <p:sldId id="420" r:id="rId24"/>
    <p:sldId id="421" r:id="rId25"/>
    <p:sldId id="422" r:id="rId26"/>
    <p:sldId id="423" r:id="rId27"/>
    <p:sldId id="424" r:id="rId28"/>
    <p:sldId id="305" r:id="rId29"/>
    <p:sldId id="306" r:id="rId30"/>
    <p:sldId id="307" r:id="rId31"/>
    <p:sldId id="309" r:id="rId32"/>
    <p:sldId id="310" r:id="rId33"/>
    <p:sldId id="311" r:id="rId34"/>
    <p:sldId id="312" r:id="rId35"/>
    <p:sldId id="313" r:id="rId36"/>
    <p:sldId id="314" r:id="rId37"/>
    <p:sldId id="315" r:id="rId38"/>
    <p:sldId id="330" r:id="rId39"/>
    <p:sldId id="331" r:id="rId40"/>
    <p:sldId id="322" r:id="rId41"/>
    <p:sldId id="317" r:id="rId42"/>
    <p:sldId id="318" r:id="rId43"/>
    <p:sldId id="316" r:id="rId44"/>
    <p:sldId id="320" r:id="rId45"/>
    <p:sldId id="329" r:id="rId46"/>
    <p:sldId id="321" r:id="rId47"/>
    <p:sldId id="323" r:id="rId48"/>
    <p:sldId id="325" r:id="rId49"/>
    <p:sldId id="326" r:id="rId50"/>
    <p:sldId id="324" r:id="rId51"/>
    <p:sldId id="327" r:id="rId52"/>
    <p:sldId id="298" r:id="rId53"/>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4708" autoAdjust="0"/>
  </p:normalViewPr>
  <p:slideViewPr>
    <p:cSldViewPr>
      <p:cViewPr varScale="1">
        <p:scale>
          <a:sx n="80" d="100"/>
          <a:sy n="80" d="100"/>
        </p:scale>
        <p:origin x="-1098" y="-90"/>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smtClean="0"/>
              <a:t>单击此处编辑母版标题样式</a:t>
            </a:r>
            <a:endParaRPr lang="zh-CN" smtClean="0"/>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smtClean="0"/>
              <a:t>单击此处编辑母版文本样式</a:t>
            </a:r>
            <a:endParaRPr lang="zh-CN" smtClean="0"/>
          </a:p>
          <a:p>
            <a:pPr lvl="1"/>
            <a:r>
              <a:rPr lang="zh-CN" smtClean="0"/>
              <a:t>第二级</a:t>
            </a:r>
            <a:endParaRPr lang="zh-CN" smtClean="0"/>
          </a:p>
          <a:p>
            <a:pPr lvl="2"/>
            <a:r>
              <a:rPr lang="zh-CN" smtClean="0"/>
              <a:t>第三级</a:t>
            </a:r>
            <a:endParaRPr lang="zh-CN" smtClean="0"/>
          </a:p>
          <a:p>
            <a:pPr lvl="3"/>
            <a:r>
              <a:rPr lang="zh-CN" smtClean="0"/>
              <a:t>第四级</a:t>
            </a:r>
            <a:endParaRPr lang="zh-CN" smtClean="0"/>
          </a:p>
          <a:p>
            <a:pPr lvl="4"/>
            <a:r>
              <a:rPr lang="zh-CN" smtClean="0"/>
              <a:t>第五级</a:t>
            </a:r>
            <a:endParaRPr lang="zh-CN" smtClean="0"/>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jpe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image" Target="../media/image5.png"/><Relationship Id="rId7" Type="http://schemas.openxmlformats.org/officeDocument/2006/relationships/image" Target="../media/image4.png"/><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7.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10.jpeg"/><Relationship Id="rId14" Type="http://schemas.openxmlformats.org/officeDocument/2006/relationships/image" Target="../media/image21.png"/><Relationship Id="rId13" Type="http://schemas.openxmlformats.org/officeDocument/2006/relationships/image" Target="../media/image20.png"/><Relationship Id="rId12" Type="http://schemas.openxmlformats.org/officeDocument/2006/relationships/image" Target="../media/image9.png"/><Relationship Id="rId11" Type="http://schemas.openxmlformats.org/officeDocument/2006/relationships/image" Target="../media/image19.jpeg"/><Relationship Id="rId10" Type="http://schemas.openxmlformats.org/officeDocument/2006/relationships/image" Target="../media/image11.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4.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5.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1.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image" Target="../media/image103.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5.png"/><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image" Target="../media/image11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7.png"/><Relationship Id="rId1" Type="http://schemas.openxmlformats.org/officeDocument/2006/relationships/image" Target="../media/image11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9.png"/><Relationship Id="rId1" Type="http://schemas.openxmlformats.org/officeDocument/2006/relationships/image" Target="../media/image118.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0.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3510" y="1335405"/>
            <a:ext cx="2607945"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en-US" altLang="zh-CN"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120</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急救</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车</a:t>
            </a:r>
            <a:endPar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692140" cy="583565"/>
          </a:xfrm>
          <a:prstGeom prst="rect">
            <a:avLst/>
          </a:prstGeom>
          <a:noFill/>
          <a:ln w="9525">
            <a:noFill/>
            <a:miter lim="800000"/>
          </a:ln>
          <a:effectLst/>
        </p:spPr>
        <p:txBody>
          <a:bodyPr wrap="square">
            <a:spAutoFit/>
          </a:bodyPr>
          <a:lstStyle/>
          <a:p>
            <a:r>
              <a:rPr lang="en-US" altLang="zh-CN" sz="3200" b="1" dirty="0" smtClean="0">
                <a:solidFill>
                  <a:schemeClr val="bg1"/>
                </a:solidFill>
                <a:ea typeface="微软雅黑" panose="020B0503020204020204" pitchFamily="34" charset="-122"/>
              </a:rPr>
              <a:t>4G</a:t>
            </a:r>
            <a:r>
              <a:rPr lang="zh-CN" altLang="en-US" sz="3200" b="1" dirty="0" smtClean="0">
                <a:solidFill>
                  <a:schemeClr val="bg1"/>
                </a:solidFill>
                <a:ea typeface="微软雅黑" panose="020B0503020204020204" pitchFamily="34" charset="-122"/>
              </a:rPr>
              <a:t>视频</a:t>
            </a:r>
            <a:r>
              <a:rPr lang="en-US" altLang="zh-CN" sz="3200" b="1" dirty="0" smtClean="0">
                <a:solidFill>
                  <a:schemeClr val="bg1"/>
                </a:solidFill>
                <a:ea typeface="微软雅黑" panose="020B0503020204020204" pitchFamily="34" charset="-122"/>
              </a:rPr>
              <a:t>+BD</a:t>
            </a:r>
            <a:r>
              <a:rPr lang="zh-CN" altLang="en-US" sz="3200" b="1" dirty="0" smtClean="0">
                <a:solidFill>
                  <a:schemeClr val="bg1"/>
                </a:solidFill>
                <a:ea typeface="微软雅黑" panose="020B0503020204020204" pitchFamily="34" charset="-122"/>
              </a:rPr>
              <a:t>定位</a:t>
            </a:r>
            <a:r>
              <a:rPr lang="zh-CN" sz="3200" b="1" dirty="0" smtClean="0">
                <a:solidFill>
                  <a:schemeClr val="bg1"/>
                </a:solidFill>
                <a:ea typeface="微软雅黑" panose="020B0503020204020204" pitchFamily="34" charset="-122"/>
              </a:rPr>
              <a:t>远程管理平台</a:t>
            </a:r>
            <a:endParaRPr lang="zh-CN" sz="3200" b="1" dirty="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2642847" y="4714888"/>
            <a:ext cx="1143008"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3"/>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4"/>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5"/>
          <a:srcRect/>
          <a:stretch>
            <a:fillRect/>
          </a:stretch>
        </p:blipFill>
        <p:spPr bwMode="auto">
          <a:xfrm>
            <a:off x="5143504" y="4714889"/>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8"/>
          <a:stretch>
            <a:fillRect/>
          </a:stretch>
        </p:blipFill>
        <p:spPr>
          <a:xfrm>
            <a:off x="1263650" y="4714875"/>
            <a:ext cx="1285240" cy="921385"/>
          </a:xfrm>
          <a:prstGeom prst="rect">
            <a:avLst/>
          </a:prstGeom>
        </p:spPr>
      </p:pic>
      <p:pic>
        <p:nvPicPr>
          <p:cNvPr id="-2147482623" name="图片 36" descr="IMG_256"/>
          <p:cNvPicPr>
            <a:picLocks noChangeAspect="1"/>
          </p:cNvPicPr>
          <p:nvPr/>
        </p:nvPicPr>
        <p:blipFill>
          <a:blip r:embed="rId9"/>
          <a:stretch>
            <a:fillRect/>
          </a:stretch>
        </p:blipFill>
        <p:spPr>
          <a:xfrm>
            <a:off x="0" y="4747895"/>
            <a:ext cx="1226185" cy="91948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style.rotation</p:attrName>
                                        </p:attrNameLst>
                                      </p:cBhvr>
                                      <p:tavLst>
                                        <p:tav tm="0">
                                          <p:val>
                                            <p:fltVal val="720"/>
                                          </p:val>
                                        </p:tav>
                                        <p:tav tm="100000">
                                          <p:val>
                                            <p:fltVal val="0"/>
                                          </p:val>
                                        </p:tav>
                                      </p:tavLst>
                                    </p:anim>
                                    <p:anim calcmode="lin" valueType="num">
                                      <p:cBhvr>
                                        <p:cTn id="9" dur="1000" fill="hold"/>
                                        <p:tgtEl>
                                          <p:spTgt spid="26"/>
                                        </p:tgtEl>
                                        <p:attrNameLst>
                                          <p:attrName>ppt_h</p:attrName>
                                        </p:attrNameLst>
                                      </p:cBhvr>
                                      <p:tavLst>
                                        <p:tav tm="0">
                                          <p:val>
                                            <p:fltVal val="0"/>
                                          </p:val>
                                        </p:tav>
                                        <p:tav tm="100000">
                                          <p:val>
                                            <p:strVal val="#ppt_h"/>
                                          </p:val>
                                        </p:tav>
                                      </p:tavLst>
                                    </p:anim>
                                    <p:anim calcmode="lin" valueType="num">
                                      <p:cBhvr>
                                        <p:cTn id="10" dur="1000" fill="hold"/>
                                        <p:tgtEl>
                                          <p:spTgt spid="2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by="(-#ppt_w*2)" calcmode="lin" valueType="num">
                                      <p:cBhvr rctx="PPT">
                                        <p:cTn id="14" dur="250" autoRev="1" fill="hold">
                                          <p:stCondLst>
                                            <p:cond delay="0"/>
                                          </p:stCondLst>
                                        </p:cTn>
                                        <p:tgtEl>
                                          <p:spTgt spid="3074"/>
                                        </p:tgtEl>
                                        <p:attrNameLst>
                                          <p:attrName>ppt_w</p:attrName>
                                        </p:attrNameLst>
                                      </p:cBhvr>
                                    </p:anim>
                                    <p:anim by="(#ppt_w*0.50)" calcmode="lin" valueType="num">
                                      <p:cBhvr>
                                        <p:cTn id="15" dur="250" decel="50000" autoRev="1" fill="hold">
                                          <p:stCondLst>
                                            <p:cond delay="0"/>
                                          </p:stCondLst>
                                        </p:cTn>
                                        <p:tgtEl>
                                          <p:spTgt spid="3074"/>
                                        </p:tgtEl>
                                        <p:attrNameLst>
                                          <p:attrName>ppt_x</p:attrName>
                                        </p:attrNameLst>
                                      </p:cBhvr>
                                    </p:anim>
                                    <p:anim from="(-#ppt_h/2)" to="(#ppt_y)" calcmode="lin" valueType="num">
                                      <p:cBhvr>
                                        <p:cTn id="16" dur="500" fill="hold">
                                          <p:stCondLst>
                                            <p:cond delay="0"/>
                                          </p:stCondLst>
                                        </p:cTn>
                                        <p:tgtEl>
                                          <p:spTgt spid="3074"/>
                                        </p:tgtEl>
                                        <p:attrNameLst>
                                          <p:attrName>ppt_y</p:attrName>
                                        </p:attrNameLst>
                                      </p:cBhvr>
                                    </p:anim>
                                    <p:animRot by="21600000">
                                      <p:cBhvr>
                                        <p:cTn id="17" dur="500" fill="hold">
                                          <p:stCondLst>
                                            <p:cond delay="0"/>
                                          </p:stCondLst>
                                        </p:cTn>
                                        <p:tgtEl>
                                          <p:spTgt spid="3074"/>
                                        </p:tgtEl>
                                        <p:attrNameLst>
                                          <p:attrName>r</p:attrName>
                                        </p:attrNameLst>
                                      </p:cBhvr>
                                    </p:animRot>
                                  </p:childTnLst>
                                </p:cTn>
                              </p:par>
                            </p:childTnLst>
                          </p:cTn>
                        </p:par>
                        <p:par>
                          <p:cTn id="18" fill="hold">
                            <p:stCondLst>
                              <p:cond delay="1750"/>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3075">
                                            <p:txEl>
                                              <p:pRg st="0" end="0"/>
                                            </p:txEl>
                                          </p:spTgt>
                                        </p:tgtEl>
                                        <p:attrNameLst>
                                          <p:attrName>style.visibility</p:attrName>
                                        </p:attrNameLst>
                                      </p:cBhvr>
                                      <p:to>
                                        <p:strVal val="visible"/>
                                      </p:to>
                                    </p:set>
                                    <p:anim by="(-#ppt_w*2)" calcmode="lin" valueType="num">
                                      <p:cBhvr rctx="PPT">
                                        <p:cTn id="21" dur="250" autoRev="1" fill="hold">
                                          <p:stCondLst>
                                            <p:cond delay="0"/>
                                          </p:stCondLst>
                                        </p:cTn>
                                        <p:tgtEl>
                                          <p:spTgt spid="3075">
                                            <p:txEl>
                                              <p:pRg st="0" end="0"/>
                                            </p:txEl>
                                          </p:spTgt>
                                        </p:tgtEl>
                                        <p:attrNameLst>
                                          <p:attrName>ppt_w</p:attrName>
                                        </p:attrNameLst>
                                      </p:cBhvr>
                                    </p:anim>
                                    <p:anim by="(#ppt_w*0.50)" calcmode="lin" valueType="num">
                                      <p:cBhvr>
                                        <p:cTn id="22" dur="250" decel="50000" autoRev="1" fill="hold">
                                          <p:stCondLst>
                                            <p:cond delay="0"/>
                                          </p:stCondLst>
                                        </p:cTn>
                                        <p:tgtEl>
                                          <p:spTgt spid="3075">
                                            <p:txEl>
                                              <p:pRg st="0" end="0"/>
                                            </p:txEl>
                                          </p:spTgt>
                                        </p:tgtEl>
                                        <p:attrNameLst>
                                          <p:attrName>ppt_x</p:attrName>
                                        </p:attrNameLst>
                                      </p:cBhvr>
                                    </p:anim>
                                    <p:anim from="(-#ppt_h/2)" to="(#ppt_y)" calcmode="lin" valueType="num">
                                      <p:cBhvr>
                                        <p:cTn id="23" dur="500" fill="hold">
                                          <p:stCondLst>
                                            <p:cond delay="0"/>
                                          </p:stCondLst>
                                        </p:cTn>
                                        <p:tgtEl>
                                          <p:spTgt spid="3075">
                                            <p:txEl>
                                              <p:pRg st="0" end="0"/>
                                            </p:txEl>
                                          </p:spTgt>
                                        </p:tgtEl>
                                        <p:attrNameLst>
                                          <p:attrName>ppt_y</p:attrName>
                                        </p:attrNameLst>
                                      </p:cBhvr>
                                    </p:anim>
                                    <p:animRot by="21600000">
                                      <p:cBhvr>
                                        <p:cTn id="24" dur="500" fill="hold">
                                          <p:stCondLst>
                                            <p:cond delay="0"/>
                                          </p:stCondLst>
                                        </p:cTn>
                                        <p:tgtEl>
                                          <p:spTgt spid="3075">
                                            <p:txEl>
                                              <p:pRg st="0" end="0"/>
                                            </p:txEl>
                                          </p:spTgt>
                                        </p:tgtEl>
                                        <p:attrNameLst>
                                          <p:attrName>r</p:attrName>
                                        </p:attrNameLst>
                                      </p:cBhvr>
                                    </p:animRot>
                                  </p:childTnLst>
                                </p:cTn>
                              </p:par>
                            </p:childTnLst>
                          </p:cTn>
                        </p:par>
                        <p:par>
                          <p:cTn id="25" fill="hold">
                            <p:stCondLst>
                              <p:cond delay="2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90"/>
                                          </p:val>
                                        </p:tav>
                                        <p:tav tm="100000">
                                          <p:val>
                                            <p:fltVal val="0"/>
                                          </p:val>
                                        </p:tav>
                                      </p:tavLst>
                                    </p:anim>
                                    <p:animEffect transition="in" filter="fade">
                                      <p:cBhvr>
                                        <p:cTn id="31" dur="500"/>
                                        <p:tgtEl>
                                          <p:spTgt spid="4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4"/>
                                        </p:tgtEl>
                                        <p:attrNameLst>
                                          <p:attrName>style.visibility</p:attrName>
                                        </p:attrNameLst>
                                      </p:cBhvr>
                                      <p:to>
                                        <p:strVal val="visible"/>
                                      </p:to>
                                    </p:set>
                                    <p:anim calcmode="lin" valueType="num">
                                      <p:cBhvr>
                                        <p:cTn id="34" dur="500" fill="hold"/>
                                        <p:tgtEl>
                                          <p:spTgt spid="34"/>
                                        </p:tgtEl>
                                        <p:attrNameLst>
                                          <p:attrName>ppt_w</p:attrName>
                                        </p:attrNameLst>
                                      </p:cBhvr>
                                      <p:tavLst>
                                        <p:tav tm="0">
                                          <p:val>
                                            <p:fltVal val="0"/>
                                          </p:val>
                                        </p:tav>
                                        <p:tav tm="100000">
                                          <p:val>
                                            <p:strVal val="#ppt_w"/>
                                          </p:val>
                                        </p:tav>
                                      </p:tavLst>
                                    </p:anim>
                                    <p:anim calcmode="lin" valueType="num">
                                      <p:cBhvr>
                                        <p:cTn id="35" dur="500" fill="hold"/>
                                        <p:tgtEl>
                                          <p:spTgt spid="34"/>
                                        </p:tgtEl>
                                        <p:attrNameLst>
                                          <p:attrName>ppt_h</p:attrName>
                                        </p:attrNameLst>
                                      </p:cBhvr>
                                      <p:tavLst>
                                        <p:tav tm="0">
                                          <p:val>
                                            <p:fltVal val="0"/>
                                          </p:val>
                                        </p:tav>
                                        <p:tav tm="100000">
                                          <p:val>
                                            <p:strVal val="#ppt_h"/>
                                          </p:val>
                                        </p:tav>
                                      </p:tavLst>
                                    </p:anim>
                                    <p:anim calcmode="lin" valueType="num">
                                      <p:cBhvr>
                                        <p:cTn id="36" dur="500" fill="hold"/>
                                        <p:tgtEl>
                                          <p:spTgt spid="34"/>
                                        </p:tgtEl>
                                        <p:attrNameLst>
                                          <p:attrName>style.rotation</p:attrName>
                                        </p:attrNameLst>
                                      </p:cBhvr>
                                      <p:tavLst>
                                        <p:tav tm="0">
                                          <p:val>
                                            <p:fltVal val="90"/>
                                          </p:val>
                                        </p:tav>
                                        <p:tav tm="100000">
                                          <p:val>
                                            <p:fltVal val="0"/>
                                          </p:val>
                                        </p:tav>
                                      </p:tavLst>
                                    </p:anim>
                                    <p:animEffect transition="in" filter="fade">
                                      <p:cBhvr>
                                        <p:cTn id="37" dur="500"/>
                                        <p:tgtEl>
                                          <p:spTgt spid="34"/>
                                        </p:tgtEl>
                                      </p:cBhvr>
                                    </p:animEffect>
                                  </p:childTnLst>
                                </p:cTn>
                              </p:par>
                            </p:childTnLst>
                          </p:cTn>
                        </p:par>
                        <p:par>
                          <p:cTn id="38" fill="hold">
                            <p:stCondLst>
                              <p:cond delay="3450"/>
                            </p:stCondLst>
                            <p:childTnLst>
                              <p:par>
                                <p:cTn id="39" presetID="31" presetClass="entr" presetSubtype="0" fill="hold" grpId="0" nodeType="afterEffect">
                                  <p:stCondLst>
                                    <p:cond delay="0"/>
                                  </p:stCondLst>
                                  <p:iterate type="lt">
                                    <p:tmPct val="5000"/>
                                  </p:iterate>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 calcmode="lin" valueType="num">
                                      <p:cBhvr>
                                        <p:cTn id="43" dur="500" fill="hold"/>
                                        <p:tgtEl>
                                          <p:spTgt spid="47"/>
                                        </p:tgtEl>
                                        <p:attrNameLst>
                                          <p:attrName>style.rotation</p:attrName>
                                        </p:attrNameLst>
                                      </p:cBhvr>
                                      <p:tavLst>
                                        <p:tav tm="0">
                                          <p:val>
                                            <p:fltVal val="90"/>
                                          </p:val>
                                        </p:tav>
                                        <p:tav tm="100000">
                                          <p:val>
                                            <p:fltVal val="0"/>
                                          </p:val>
                                        </p:tav>
                                      </p:tavLst>
                                    </p:anim>
                                    <p:animEffect transition="in" filter="fade">
                                      <p:cBhvr>
                                        <p:cTn id="44" dur="500"/>
                                        <p:tgtEl>
                                          <p:spTgt spid="47"/>
                                        </p:tgtEl>
                                      </p:cBhvr>
                                    </p:animEffect>
                                  </p:childTnLst>
                                </p:cTn>
                              </p:par>
                              <p:par>
                                <p:cTn id="45" presetID="31" presetClass="entr" presetSubtype="0" fill="hold" nodeType="withEffect">
                                  <p:stCondLst>
                                    <p:cond delay="0"/>
                                  </p:stCondLst>
                                  <p:iterate type="lt">
                                    <p:tmPct val="5000"/>
                                  </p:iterate>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fltVal val="0"/>
                                          </p:val>
                                        </p:tav>
                                        <p:tav tm="100000">
                                          <p:val>
                                            <p:strVal val="#ppt_h"/>
                                          </p:val>
                                        </p:tav>
                                      </p:tavLst>
                                    </p:anim>
                                    <p:anim calcmode="lin" valueType="num">
                                      <p:cBhvr>
                                        <p:cTn id="49" dur="500" fill="hold"/>
                                        <p:tgtEl>
                                          <p:spTgt spid="37"/>
                                        </p:tgtEl>
                                        <p:attrNameLst>
                                          <p:attrName>style.rotation</p:attrName>
                                        </p:attrNameLst>
                                      </p:cBhvr>
                                      <p:tavLst>
                                        <p:tav tm="0">
                                          <p:val>
                                            <p:fltVal val="90"/>
                                          </p:val>
                                        </p:tav>
                                        <p:tav tm="100000">
                                          <p:val>
                                            <p:fltVal val="0"/>
                                          </p:val>
                                        </p:tav>
                                      </p:tavLst>
                                    </p:anim>
                                    <p:animEffect transition="in" filter="fade">
                                      <p:cBhvr>
                                        <p:cTn id="50" dur="500"/>
                                        <p:tgtEl>
                                          <p:spTgt spid="37"/>
                                        </p:tgtEl>
                                      </p:cBhvr>
                                    </p:animEffect>
                                  </p:childTnLst>
                                </p:cTn>
                              </p:par>
                            </p:childTnLst>
                          </p:cTn>
                        </p:par>
                        <p:par>
                          <p:cTn id="51" fill="hold">
                            <p:stCondLst>
                              <p:cond delay="3950"/>
                            </p:stCondLst>
                            <p:childTnLst>
                              <p:par>
                                <p:cTn id="52" presetID="31" presetClass="entr" presetSubtype="0" fill="hold" grpId="0" nodeType="afterEffect">
                                  <p:stCondLst>
                                    <p:cond delay="0"/>
                                  </p:stCondLst>
                                  <p:iterate type="lt">
                                    <p:tmPct val="5000"/>
                                  </p:iterate>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 calcmode="lin" valueType="num">
                                      <p:cBhvr>
                                        <p:cTn id="56" dur="500" fill="hold"/>
                                        <p:tgtEl>
                                          <p:spTgt spid="48"/>
                                        </p:tgtEl>
                                        <p:attrNameLst>
                                          <p:attrName>style.rotation</p:attrName>
                                        </p:attrNameLst>
                                      </p:cBhvr>
                                      <p:tavLst>
                                        <p:tav tm="0">
                                          <p:val>
                                            <p:fltVal val="90"/>
                                          </p:val>
                                        </p:tav>
                                        <p:tav tm="100000">
                                          <p:val>
                                            <p:fltVal val="0"/>
                                          </p:val>
                                        </p:tav>
                                      </p:tavLst>
                                    </p:anim>
                                    <p:animEffect transition="in" filter="fade">
                                      <p:cBhvr>
                                        <p:cTn id="57" dur="500"/>
                                        <p:tgtEl>
                                          <p:spTgt spid="48"/>
                                        </p:tgtEl>
                                      </p:cBhvr>
                                    </p:animEffect>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childTnLst>
                          </p:cTn>
                        </p:par>
                        <p:par>
                          <p:cTn id="64" fill="hold">
                            <p:stCondLst>
                              <p:cond delay="4449"/>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49"/>
                                        </p:tgtEl>
                                        <p:attrNameLst>
                                          <p:attrName>style.visibility</p:attrName>
                                        </p:attrNameLst>
                                      </p:cBhvr>
                                      <p:to>
                                        <p:strVal val="visible"/>
                                      </p:to>
                                    </p:set>
                                    <p:anim calcmode="lin" valueType="num">
                                      <p:cBhvr>
                                        <p:cTn id="67" dur="500" fill="hold"/>
                                        <p:tgtEl>
                                          <p:spTgt spid="49"/>
                                        </p:tgtEl>
                                        <p:attrNameLst>
                                          <p:attrName>ppt_w</p:attrName>
                                        </p:attrNameLst>
                                      </p:cBhvr>
                                      <p:tavLst>
                                        <p:tav tm="0">
                                          <p:val>
                                            <p:fltVal val="0"/>
                                          </p:val>
                                        </p:tav>
                                        <p:tav tm="100000">
                                          <p:val>
                                            <p:strVal val="#ppt_w"/>
                                          </p:val>
                                        </p:tav>
                                      </p:tavLst>
                                    </p:anim>
                                    <p:anim calcmode="lin" valueType="num">
                                      <p:cBhvr>
                                        <p:cTn id="68" dur="500" fill="hold"/>
                                        <p:tgtEl>
                                          <p:spTgt spid="49"/>
                                        </p:tgtEl>
                                        <p:attrNameLst>
                                          <p:attrName>ppt_h</p:attrName>
                                        </p:attrNameLst>
                                      </p:cBhvr>
                                      <p:tavLst>
                                        <p:tav tm="0">
                                          <p:val>
                                            <p:fltVal val="0"/>
                                          </p:val>
                                        </p:tav>
                                        <p:tav tm="100000">
                                          <p:val>
                                            <p:strVal val="#ppt_h"/>
                                          </p:val>
                                        </p:tav>
                                      </p:tavLst>
                                    </p:anim>
                                    <p:anim calcmode="lin" valueType="num">
                                      <p:cBhvr>
                                        <p:cTn id="69" dur="500" fill="hold"/>
                                        <p:tgtEl>
                                          <p:spTgt spid="49"/>
                                        </p:tgtEl>
                                        <p:attrNameLst>
                                          <p:attrName>style.rotation</p:attrName>
                                        </p:attrNameLst>
                                      </p:cBhvr>
                                      <p:tavLst>
                                        <p:tav tm="0">
                                          <p:val>
                                            <p:fltVal val="90"/>
                                          </p:val>
                                        </p:tav>
                                        <p:tav tm="100000">
                                          <p:val>
                                            <p:fltVal val="0"/>
                                          </p:val>
                                        </p:tav>
                                      </p:tavLst>
                                    </p:anim>
                                    <p:animEffect transition="in" filter="fade">
                                      <p:cBhvr>
                                        <p:cTn id="70" dur="500"/>
                                        <p:tgtEl>
                                          <p:spTgt spid="49"/>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ppt_w</p:attrName>
                                        </p:attrNameLst>
                                      </p:cBhvr>
                                      <p:tavLst>
                                        <p:tav tm="0">
                                          <p:val>
                                            <p:fltVal val="0"/>
                                          </p:val>
                                        </p:tav>
                                        <p:tav tm="100000">
                                          <p:val>
                                            <p:strVal val="#ppt_w"/>
                                          </p:val>
                                        </p:tav>
                                      </p:tavLst>
                                    </p:anim>
                                    <p:anim calcmode="lin" valueType="num">
                                      <p:cBhvr>
                                        <p:cTn id="74" dur="500" fill="hold"/>
                                        <p:tgtEl>
                                          <p:spTgt spid="43"/>
                                        </p:tgtEl>
                                        <p:attrNameLst>
                                          <p:attrName>ppt_h</p:attrName>
                                        </p:attrNameLst>
                                      </p:cBhvr>
                                      <p:tavLst>
                                        <p:tav tm="0">
                                          <p:val>
                                            <p:fltVal val="0"/>
                                          </p:val>
                                        </p:tav>
                                        <p:tav tm="100000">
                                          <p:val>
                                            <p:strVal val="#ppt_h"/>
                                          </p:val>
                                        </p:tav>
                                      </p:tavLst>
                                    </p:anim>
                                    <p:anim calcmode="lin" valueType="num">
                                      <p:cBhvr>
                                        <p:cTn id="75" dur="500" fill="hold"/>
                                        <p:tgtEl>
                                          <p:spTgt spid="43"/>
                                        </p:tgtEl>
                                        <p:attrNameLst>
                                          <p:attrName>style.rotation</p:attrName>
                                        </p:attrNameLst>
                                      </p:cBhvr>
                                      <p:tavLst>
                                        <p:tav tm="0">
                                          <p:val>
                                            <p:fltVal val="90"/>
                                          </p:val>
                                        </p:tav>
                                        <p:tav tm="100000">
                                          <p:val>
                                            <p:fltVal val="0"/>
                                          </p:val>
                                        </p:tav>
                                      </p:tavLst>
                                    </p:anim>
                                    <p:animEffect transition="in" filter="fade">
                                      <p:cBhvr>
                                        <p:cTn id="76" dur="500"/>
                                        <p:tgtEl>
                                          <p:spTgt spid="43"/>
                                        </p:tgtEl>
                                      </p:cBhvr>
                                    </p:animEffect>
                                  </p:childTnLst>
                                </p:cTn>
                              </p:par>
                            </p:childTnLst>
                          </p:cTn>
                        </p:par>
                        <p:par>
                          <p:cTn id="77" fill="hold">
                            <p:stCondLst>
                              <p:cond delay="4949"/>
                            </p:stCondLst>
                            <p:childTnLst>
                              <p:par>
                                <p:cTn id="78" presetID="17" presetClass="entr" presetSubtype="10"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500" fill="hold"/>
                                        <p:tgtEl>
                                          <p:spTgt spid="6"/>
                                        </p:tgtEl>
                                        <p:attrNameLst>
                                          <p:attrName>ppt_w</p:attrName>
                                        </p:attrNameLst>
                                      </p:cBhvr>
                                      <p:tavLst>
                                        <p:tav tm="0">
                                          <p:val>
                                            <p:fltVal val="0"/>
                                          </p:val>
                                        </p:tav>
                                        <p:tav tm="100000">
                                          <p:val>
                                            <p:strVal val="#ppt_w"/>
                                          </p:val>
                                        </p:tav>
                                      </p:tavLst>
                                    </p:anim>
                                    <p:anim calcmode="lin" valueType="num">
                                      <p:cBhvr>
                                        <p:cTn id="81" dur="500" fill="hold"/>
                                        <p:tgtEl>
                                          <p:spTgt spid="6"/>
                                        </p:tgtEl>
                                        <p:attrNameLst>
                                          <p:attrName>ppt_h</p:attrName>
                                        </p:attrNameLst>
                                      </p:cBhvr>
                                      <p:tavLst>
                                        <p:tav tm="0">
                                          <p:val>
                                            <p:strVal val="#ppt_h"/>
                                          </p:val>
                                        </p:tav>
                                        <p:tav tm="100000">
                                          <p:val>
                                            <p:strVal val="#ppt_h"/>
                                          </p:val>
                                        </p:tav>
                                      </p:tavLst>
                                    </p:anim>
                                  </p:childTnLst>
                                </p:cTn>
                              </p:par>
                            </p:childTnLst>
                          </p:cTn>
                        </p:par>
                        <p:par>
                          <p:cTn id="82" fill="hold">
                            <p:stCondLst>
                              <p:cond delay="5449"/>
                            </p:stCondLst>
                            <p:childTnLst>
                              <p:par>
                                <p:cTn id="83" presetID="23" presetClass="entr" presetSubtype="16" fill="hold" nodeType="afterEffect">
                                  <p:stCondLst>
                                    <p:cond delay="0"/>
                                  </p:stCondLst>
                                  <p:childTnLst>
                                    <p:set>
                                      <p:cBhvr>
                                        <p:cTn id="84" dur="1" fill="hold">
                                          <p:stCondLst>
                                            <p:cond delay="0"/>
                                          </p:stCondLst>
                                        </p:cTn>
                                        <p:tgtEl>
                                          <p:spTgt spid="1033"/>
                                        </p:tgtEl>
                                        <p:attrNameLst>
                                          <p:attrName>style.visibility</p:attrName>
                                        </p:attrNameLst>
                                      </p:cBhvr>
                                      <p:to>
                                        <p:strVal val="visible"/>
                                      </p:to>
                                    </p:set>
                                    <p:anim calcmode="lin" valueType="num">
                                      <p:cBhvr>
                                        <p:cTn id="85" dur="500" fill="hold"/>
                                        <p:tgtEl>
                                          <p:spTgt spid="1033"/>
                                        </p:tgtEl>
                                        <p:attrNameLst>
                                          <p:attrName>ppt_w</p:attrName>
                                        </p:attrNameLst>
                                      </p:cBhvr>
                                      <p:tavLst>
                                        <p:tav tm="0">
                                          <p:val>
                                            <p:fltVal val="0"/>
                                          </p:val>
                                        </p:tav>
                                        <p:tav tm="100000">
                                          <p:val>
                                            <p:strVal val="#ppt_w"/>
                                          </p:val>
                                        </p:tav>
                                      </p:tavLst>
                                    </p:anim>
                                    <p:anim calcmode="lin" valueType="num">
                                      <p:cBhvr>
                                        <p:cTn id="86" dur="500" fill="hold"/>
                                        <p:tgtEl>
                                          <p:spTgt spid="1033"/>
                                        </p:tgtEl>
                                        <p:attrNameLst>
                                          <p:attrName>ppt_h</p:attrName>
                                        </p:attrNameLst>
                                      </p:cBhvr>
                                      <p:tavLst>
                                        <p:tav tm="0">
                                          <p:val>
                                            <p:fltVal val="0"/>
                                          </p:val>
                                        </p:tav>
                                        <p:tav tm="100000">
                                          <p:val>
                                            <p:strVal val="#ppt_h"/>
                                          </p:val>
                                        </p:tav>
                                      </p:tavLst>
                                    </p:anim>
                                  </p:childTnLst>
                                </p:cTn>
                              </p:par>
                            </p:childTnLst>
                          </p:cTn>
                        </p:par>
                        <p:par>
                          <p:cTn id="87" fill="hold">
                            <p:stCondLst>
                              <p:cond delay="5949"/>
                            </p:stCondLst>
                            <p:childTnLst>
                              <p:par>
                                <p:cTn id="88" presetID="23" presetClass="entr" presetSubtype="16" fill="hold" nodeType="afterEffect">
                                  <p:stCondLst>
                                    <p:cond delay="0"/>
                                  </p:stCondLst>
                                  <p:childTnLst>
                                    <p:set>
                                      <p:cBhvr>
                                        <p:cTn id="89" dur="1" fill="hold">
                                          <p:stCondLst>
                                            <p:cond delay="0"/>
                                          </p:stCondLst>
                                        </p:cTn>
                                        <p:tgtEl>
                                          <p:spTgt spid="1027"/>
                                        </p:tgtEl>
                                        <p:attrNameLst>
                                          <p:attrName>style.visibility</p:attrName>
                                        </p:attrNameLst>
                                      </p:cBhvr>
                                      <p:to>
                                        <p:strVal val="visible"/>
                                      </p:to>
                                    </p:set>
                                    <p:anim calcmode="lin" valueType="num">
                                      <p:cBhvr>
                                        <p:cTn id="90" dur="500" fill="hold"/>
                                        <p:tgtEl>
                                          <p:spTgt spid="1027"/>
                                        </p:tgtEl>
                                        <p:attrNameLst>
                                          <p:attrName>ppt_w</p:attrName>
                                        </p:attrNameLst>
                                      </p:cBhvr>
                                      <p:tavLst>
                                        <p:tav tm="0">
                                          <p:val>
                                            <p:fltVal val="0"/>
                                          </p:val>
                                        </p:tav>
                                        <p:tav tm="100000">
                                          <p:val>
                                            <p:strVal val="#ppt_w"/>
                                          </p:val>
                                        </p:tav>
                                      </p:tavLst>
                                    </p:anim>
                                    <p:anim calcmode="lin" valueType="num">
                                      <p:cBhvr>
                                        <p:cTn id="91" dur="500" fill="hold"/>
                                        <p:tgtEl>
                                          <p:spTgt spid="1027"/>
                                        </p:tgtEl>
                                        <p:attrNameLst>
                                          <p:attrName>ppt_h</p:attrName>
                                        </p:attrNameLst>
                                      </p:cBhvr>
                                      <p:tavLst>
                                        <p:tav tm="0">
                                          <p:val>
                                            <p:fltVal val="0"/>
                                          </p:val>
                                        </p:tav>
                                        <p:tav tm="100000">
                                          <p:val>
                                            <p:strVal val="#ppt_h"/>
                                          </p:val>
                                        </p:tav>
                                      </p:tavLst>
                                    </p:anim>
                                  </p:childTnLst>
                                </p:cTn>
                              </p:par>
                            </p:childTnLst>
                          </p:cTn>
                        </p:par>
                        <p:par>
                          <p:cTn id="92" fill="hold">
                            <p:stCondLst>
                              <p:cond delay="6449"/>
                            </p:stCondLst>
                            <p:childTnLst>
                              <p:par>
                                <p:cTn id="93" presetID="23" presetClass="entr" presetSubtype="16" fill="hold" nodeType="afterEffect">
                                  <p:stCondLst>
                                    <p:cond delay="0"/>
                                  </p:stCondLst>
                                  <p:childTnLst>
                                    <p:set>
                                      <p:cBhvr>
                                        <p:cTn id="94" dur="1" fill="hold">
                                          <p:stCondLst>
                                            <p:cond delay="0"/>
                                          </p:stCondLst>
                                        </p:cTn>
                                        <p:tgtEl>
                                          <p:spTgt spid="1032"/>
                                        </p:tgtEl>
                                        <p:attrNameLst>
                                          <p:attrName>style.visibility</p:attrName>
                                        </p:attrNameLst>
                                      </p:cBhvr>
                                      <p:to>
                                        <p:strVal val="visible"/>
                                      </p:to>
                                    </p:set>
                                    <p:anim calcmode="lin" valueType="num">
                                      <p:cBhvr>
                                        <p:cTn id="95" dur="500" fill="hold"/>
                                        <p:tgtEl>
                                          <p:spTgt spid="1032"/>
                                        </p:tgtEl>
                                        <p:attrNameLst>
                                          <p:attrName>ppt_w</p:attrName>
                                        </p:attrNameLst>
                                      </p:cBhvr>
                                      <p:tavLst>
                                        <p:tav tm="0">
                                          <p:val>
                                            <p:fltVal val="0"/>
                                          </p:val>
                                        </p:tav>
                                        <p:tav tm="100000">
                                          <p:val>
                                            <p:strVal val="#ppt_w"/>
                                          </p:val>
                                        </p:tav>
                                      </p:tavLst>
                                    </p:anim>
                                    <p:anim calcmode="lin" valueType="num">
                                      <p:cBhvr>
                                        <p:cTn id="96" dur="500" fill="hold"/>
                                        <p:tgtEl>
                                          <p:spTgt spid="1032"/>
                                        </p:tgtEl>
                                        <p:attrNameLst>
                                          <p:attrName>ppt_h</p:attrName>
                                        </p:attrNameLst>
                                      </p:cBhvr>
                                      <p:tavLst>
                                        <p:tav tm="0">
                                          <p:val>
                                            <p:fltVal val="0"/>
                                          </p:val>
                                        </p:tav>
                                        <p:tav tm="100000">
                                          <p:val>
                                            <p:strVal val="#ppt_h"/>
                                          </p:val>
                                        </p:tav>
                                      </p:tavLst>
                                    </p:anim>
                                  </p:childTnLst>
                                </p:cTn>
                              </p:par>
                            </p:childTnLst>
                          </p:cTn>
                        </p:par>
                        <p:par>
                          <p:cTn id="97" fill="hold">
                            <p:stCondLst>
                              <p:cond delay="6949"/>
                            </p:stCondLst>
                            <p:childTnLst>
                              <p:par>
                                <p:cTn id="98" presetID="23" presetClass="entr" presetSubtype="16" fill="hold" nodeType="afterEffect">
                                  <p:stCondLst>
                                    <p:cond delay="0"/>
                                  </p:stCondLst>
                                  <p:childTnLst>
                                    <p:set>
                                      <p:cBhvr>
                                        <p:cTn id="99" dur="1" fill="hold">
                                          <p:stCondLst>
                                            <p:cond delay="0"/>
                                          </p:stCondLst>
                                        </p:cTn>
                                        <p:tgtEl>
                                          <p:spTgt spid="1029"/>
                                        </p:tgtEl>
                                        <p:attrNameLst>
                                          <p:attrName>style.visibility</p:attrName>
                                        </p:attrNameLst>
                                      </p:cBhvr>
                                      <p:to>
                                        <p:strVal val="visible"/>
                                      </p:to>
                                    </p:set>
                                    <p:anim calcmode="lin" valueType="num">
                                      <p:cBhvr>
                                        <p:cTn id="100" dur="500" fill="hold"/>
                                        <p:tgtEl>
                                          <p:spTgt spid="1029"/>
                                        </p:tgtEl>
                                        <p:attrNameLst>
                                          <p:attrName>ppt_w</p:attrName>
                                        </p:attrNameLst>
                                      </p:cBhvr>
                                      <p:tavLst>
                                        <p:tav tm="0">
                                          <p:val>
                                            <p:fltVal val="0"/>
                                          </p:val>
                                        </p:tav>
                                        <p:tav tm="100000">
                                          <p:val>
                                            <p:strVal val="#ppt_w"/>
                                          </p:val>
                                        </p:tav>
                                      </p:tavLst>
                                    </p:anim>
                                    <p:anim calcmode="lin" valueType="num">
                                      <p:cBhvr>
                                        <p:cTn id="101" dur="500" fill="hold"/>
                                        <p:tgtEl>
                                          <p:spTgt spid="1029"/>
                                        </p:tgtEl>
                                        <p:attrNameLst>
                                          <p:attrName>ppt_h</p:attrName>
                                        </p:attrNameLst>
                                      </p:cBhvr>
                                      <p:tavLst>
                                        <p:tav tm="0">
                                          <p:val>
                                            <p:fltVal val="0"/>
                                          </p:val>
                                        </p:tav>
                                        <p:tav tm="100000">
                                          <p:val>
                                            <p:strVal val="#ppt_h"/>
                                          </p:val>
                                        </p:tav>
                                      </p:tavLst>
                                    </p:anim>
                                  </p:childTnLst>
                                </p:cTn>
                              </p:par>
                            </p:childTnLst>
                          </p:cTn>
                        </p:par>
                        <p:par>
                          <p:cTn id="102" fill="hold">
                            <p:stCondLst>
                              <p:cond delay="7449"/>
                            </p:stCondLst>
                            <p:childTnLst>
                              <p:par>
                                <p:cTn id="103" presetID="23" presetClass="entr" presetSubtype="16" fill="hold" nodeType="afterEffect">
                                  <p:stCondLst>
                                    <p:cond delay="0"/>
                                  </p:stCondLst>
                                  <p:childTnLst>
                                    <p:set>
                                      <p:cBhvr>
                                        <p:cTn id="104" dur="1" fill="hold">
                                          <p:stCondLst>
                                            <p:cond delay="0"/>
                                          </p:stCondLst>
                                        </p:cTn>
                                        <p:tgtEl>
                                          <p:spTgt spid="1031"/>
                                        </p:tgtEl>
                                        <p:attrNameLst>
                                          <p:attrName>style.visibility</p:attrName>
                                        </p:attrNameLst>
                                      </p:cBhvr>
                                      <p:to>
                                        <p:strVal val="visible"/>
                                      </p:to>
                                    </p:set>
                                    <p:anim calcmode="lin" valueType="num">
                                      <p:cBhvr>
                                        <p:cTn id="105" dur="500" fill="hold"/>
                                        <p:tgtEl>
                                          <p:spTgt spid="1031"/>
                                        </p:tgtEl>
                                        <p:attrNameLst>
                                          <p:attrName>ppt_w</p:attrName>
                                        </p:attrNameLst>
                                      </p:cBhvr>
                                      <p:tavLst>
                                        <p:tav tm="0">
                                          <p:val>
                                            <p:fltVal val="0"/>
                                          </p:val>
                                        </p:tav>
                                        <p:tav tm="100000">
                                          <p:val>
                                            <p:strVal val="#ppt_w"/>
                                          </p:val>
                                        </p:tav>
                                      </p:tavLst>
                                    </p:anim>
                                    <p:anim calcmode="lin" valueType="num">
                                      <p:cBhvr>
                                        <p:cTn id="106" dur="500" fill="hold"/>
                                        <p:tgtEl>
                                          <p:spTgt spid="1031"/>
                                        </p:tgtEl>
                                        <p:attrNameLst>
                                          <p:attrName>ppt_h</p:attrName>
                                        </p:attrNameLst>
                                      </p:cBhvr>
                                      <p:tavLst>
                                        <p:tav tm="0">
                                          <p:val>
                                            <p:fltVal val="0"/>
                                          </p:val>
                                        </p:tav>
                                        <p:tav tm="100000">
                                          <p:val>
                                            <p:strVal val="#ppt_h"/>
                                          </p:val>
                                        </p:tav>
                                      </p:tavLst>
                                    </p:anim>
                                  </p:childTnLst>
                                </p:cTn>
                              </p:par>
                            </p:childTnLst>
                          </p:cTn>
                        </p:par>
                        <p:par>
                          <p:cTn id="107" fill="hold">
                            <p:stCondLst>
                              <p:cond delay="7949"/>
                            </p:stCondLst>
                            <p:childTnLst>
                              <p:par>
                                <p:cTn id="108" presetID="1"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46" grpId="0"/>
      <p:bldP spid="47" grpId="0"/>
      <p:bldP spid="48" grpId="0"/>
      <p:bldP spid="49"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smtClean="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rot="5400000">
            <a:off x="429390" y="3071020"/>
            <a:ext cx="4572032" cy="1588"/>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3000376"/>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style.rotation</p:attrName>
                                        </p:attrNameLst>
                                      </p:cBhvr>
                                      <p:tavLst>
                                        <p:tav tm="0">
                                          <p:val>
                                            <p:fltVal val="720"/>
                                          </p:val>
                                        </p:tav>
                                        <p:tav tm="100000">
                                          <p:val>
                                            <p:fltVal val="0"/>
                                          </p:val>
                                        </p:tav>
                                      </p:tavLst>
                                    </p:anim>
                                    <p:anim calcmode="lin" valueType="num">
                                      <p:cBhvr>
                                        <p:cTn id="9" dur="2000" fill="hold"/>
                                        <p:tgtEl>
                                          <p:spTgt spid="4098"/>
                                        </p:tgtEl>
                                        <p:attrNameLst>
                                          <p:attrName>ppt_h</p:attrName>
                                        </p:attrNameLst>
                                      </p:cBhvr>
                                      <p:tavLst>
                                        <p:tav tm="0">
                                          <p:val>
                                            <p:fltVal val="0"/>
                                          </p:val>
                                        </p:tav>
                                        <p:tav tm="100000">
                                          <p:val>
                                            <p:strVal val="#ppt_h"/>
                                          </p:val>
                                        </p:tav>
                                      </p:tavLst>
                                    </p:anim>
                                    <p:anim calcmode="lin" valueType="num">
                                      <p:cBhvr>
                                        <p:cTn id="10" dur="2000" fill="hold"/>
                                        <p:tgtEl>
                                          <p:spTgt spid="4098"/>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9" presetClass="entr" presetSubtype="0" accel="100000" fill="hold" nodeType="afterEffect">
                                  <p:stCondLst>
                                    <p:cond delay="0"/>
                                  </p:stCondLst>
                                  <p:childTnLst>
                                    <p:set>
                                      <p:cBhvr>
                                        <p:cTn id="13" dur="1" fill="hold">
                                          <p:stCondLst>
                                            <p:cond delay="0"/>
                                          </p:stCondLst>
                                        </p:cTn>
                                        <p:tgtEl>
                                          <p:spTgt spid="332"/>
                                        </p:tgtEl>
                                        <p:attrNameLst>
                                          <p:attrName>style.visibility</p:attrName>
                                        </p:attrNameLst>
                                      </p:cBhvr>
                                      <p:to>
                                        <p:strVal val="visible"/>
                                      </p:to>
                                    </p:set>
                                    <p:anim calcmode="lin" valueType="num">
                                      <p:cBhvr>
                                        <p:cTn id="14" dur="500" fill="hold"/>
                                        <p:tgtEl>
                                          <p:spTgt spid="3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32"/>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17" presetClass="entr" presetSubtype="10" fill="hold" grpId="0" nodeType="afterEffect">
                                  <p:stCondLst>
                                    <p:cond delay="0"/>
                                  </p:stCondLst>
                                  <p:childTnLst>
                                    <p:set>
                                      <p:cBhvr>
                                        <p:cTn id="20" dur="1" fill="hold">
                                          <p:stCondLst>
                                            <p:cond delay="0"/>
                                          </p:stCondLst>
                                        </p:cTn>
                                        <p:tgtEl>
                                          <p:spTgt spid="335"/>
                                        </p:tgtEl>
                                        <p:attrNameLst>
                                          <p:attrName>style.visibility</p:attrName>
                                        </p:attrNameLst>
                                      </p:cBhvr>
                                      <p:to>
                                        <p:strVal val="visible"/>
                                      </p:to>
                                    </p:set>
                                    <p:anim calcmode="lin" valueType="num">
                                      <p:cBhvr>
                                        <p:cTn id="21" dur="500" fill="hold"/>
                                        <p:tgtEl>
                                          <p:spTgt spid="335"/>
                                        </p:tgtEl>
                                        <p:attrNameLst>
                                          <p:attrName>ppt_w</p:attrName>
                                        </p:attrNameLst>
                                      </p:cBhvr>
                                      <p:tavLst>
                                        <p:tav tm="0">
                                          <p:val>
                                            <p:fltVal val="0"/>
                                          </p:val>
                                        </p:tav>
                                        <p:tav tm="100000">
                                          <p:val>
                                            <p:strVal val="#ppt_w"/>
                                          </p:val>
                                        </p:tav>
                                      </p:tavLst>
                                    </p:anim>
                                    <p:anim calcmode="lin" valueType="num">
                                      <p:cBhvr>
                                        <p:cTn id="22" dur="500" fill="hold"/>
                                        <p:tgtEl>
                                          <p:spTgt spid="335"/>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17" presetClass="entr" presetSubtype="10" fill="hold" grpId="1" nodeType="after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500" fill="hold"/>
                                        <p:tgtEl>
                                          <p:spTgt spid="4103"/>
                                        </p:tgtEl>
                                        <p:attrNameLst>
                                          <p:attrName>ppt_w</p:attrName>
                                        </p:attrNameLst>
                                      </p:cBhvr>
                                      <p:tavLst>
                                        <p:tav tm="0">
                                          <p:val>
                                            <p:fltVal val="0"/>
                                          </p:val>
                                        </p:tav>
                                        <p:tav tm="100000">
                                          <p:val>
                                            <p:strVal val="#ppt_w"/>
                                          </p:val>
                                        </p:tav>
                                      </p:tavLst>
                                    </p:anim>
                                    <p:anim calcmode="lin" valueType="num">
                                      <p:cBhvr>
                                        <p:cTn id="27" dur="500" fill="hold"/>
                                        <p:tgtEl>
                                          <p:spTgt spid="4103"/>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p:cTn id="30" dur="500" fill="hold"/>
                                        <p:tgtEl>
                                          <p:spTgt spid="4104"/>
                                        </p:tgtEl>
                                        <p:attrNameLst>
                                          <p:attrName>ppt_w</p:attrName>
                                        </p:attrNameLst>
                                      </p:cBhvr>
                                      <p:tavLst>
                                        <p:tav tm="0">
                                          <p:val>
                                            <p:fltVal val="0"/>
                                          </p:val>
                                        </p:tav>
                                        <p:tav tm="100000">
                                          <p:val>
                                            <p:strVal val="#ppt_w"/>
                                          </p:val>
                                        </p:tav>
                                      </p:tavLst>
                                    </p:anim>
                                    <p:anim calcmode="lin" valueType="num">
                                      <p:cBhvr>
                                        <p:cTn id="31" dur="500" fill="hold"/>
                                        <p:tgtEl>
                                          <p:spTgt spid="4104"/>
                                        </p:tgtEl>
                                        <p:attrNameLst>
                                          <p:attrName>ppt_h</p:attrName>
                                        </p:attrNameLst>
                                      </p:cBhvr>
                                      <p:tavLst>
                                        <p:tav tm="0">
                                          <p:val>
                                            <p:strVal val="#ppt_h"/>
                                          </p:val>
                                        </p:tav>
                                        <p:tav tm="100000">
                                          <p:val>
                                            <p:strVal val="#ppt_h"/>
                                          </p:val>
                                        </p:tav>
                                      </p:tavLst>
                                    </p:anim>
                                  </p:childTnLst>
                                </p:cTn>
                              </p:par>
                              <p:par>
                                <p:cTn id="32" presetID="17" presetClass="entr" presetSubtype="10" fill="hold" nodeType="withEffect">
                                  <p:stCondLst>
                                    <p:cond delay="0"/>
                                  </p:stCondLst>
                                  <p:childTnLst>
                                    <p:set>
                                      <p:cBhvr>
                                        <p:cTn id="33" dur="1" fill="hold">
                                          <p:stCondLst>
                                            <p:cond delay="0"/>
                                          </p:stCondLst>
                                        </p:cTn>
                                        <p:tgtEl>
                                          <p:spTgt spid="4273"/>
                                        </p:tgtEl>
                                        <p:attrNameLst>
                                          <p:attrName>style.visibility</p:attrName>
                                        </p:attrNameLst>
                                      </p:cBhvr>
                                      <p:to>
                                        <p:strVal val="visible"/>
                                      </p:to>
                                    </p:set>
                                    <p:anim calcmode="lin" valueType="num">
                                      <p:cBhvr>
                                        <p:cTn id="34" dur="500" fill="hold"/>
                                        <p:tgtEl>
                                          <p:spTgt spid="4273"/>
                                        </p:tgtEl>
                                        <p:attrNameLst>
                                          <p:attrName>ppt_w</p:attrName>
                                        </p:attrNameLst>
                                      </p:cBhvr>
                                      <p:tavLst>
                                        <p:tav tm="0">
                                          <p:val>
                                            <p:fltVal val="0"/>
                                          </p:val>
                                        </p:tav>
                                        <p:tav tm="100000">
                                          <p:val>
                                            <p:strVal val="#ppt_w"/>
                                          </p:val>
                                        </p:tav>
                                      </p:tavLst>
                                    </p:anim>
                                    <p:anim calcmode="lin" valueType="num">
                                      <p:cBhvr>
                                        <p:cTn id="35" dur="500" fill="hold"/>
                                        <p:tgtEl>
                                          <p:spTgt spid="4273"/>
                                        </p:tgtEl>
                                        <p:attrNameLst>
                                          <p:attrName>ppt_h</p:attrName>
                                        </p:attrNameLst>
                                      </p:cBhvr>
                                      <p:tavLst>
                                        <p:tav tm="0">
                                          <p:val>
                                            <p:strVal val="#ppt_h"/>
                                          </p:val>
                                        </p:tav>
                                        <p:tav tm="100000">
                                          <p:val>
                                            <p:strVal val="#ppt_h"/>
                                          </p:val>
                                        </p:tav>
                                      </p:tavLst>
                                    </p:anim>
                                  </p:childTnLst>
                                </p:cTn>
                              </p:par>
                              <p:par>
                                <p:cTn id="36" presetID="17" presetClass="entr" presetSubtype="10" fill="hold" grpId="1" nodeType="withEffect">
                                  <p:stCondLst>
                                    <p:cond delay="0"/>
                                  </p:stCondLst>
                                  <p:childTnLst>
                                    <p:set>
                                      <p:cBhvr>
                                        <p:cTn id="37" dur="1" fill="hold">
                                          <p:stCondLst>
                                            <p:cond delay="0"/>
                                          </p:stCondLst>
                                        </p:cTn>
                                        <p:tgtEl>
                                          <p:spTgt spid="4421"/>
                                        </p:tgtEl>
                                        <p:attrNameLst>
                                          <p:attrName>style.visibility</p:attrName>
                                        </p:attrNameLst>
                                      </p:cBhvr>
                                      <p:to>
                                        <p:strVal val="visible"/>
                                      </p:to>
                                    </p:set>
                                    <p:anim calcmode="lin" valueType="num">
                                      <p:cBhvr>
                                        <p:cTn id="38" dur="500" fill="hold"/>
                                        <p:tgtEl>
                                          <p:spTgt spid="4421"/>
                                        </p:tgtEl>
                                        <p:attrNameLst>
                                          <p:attrName>ppt_w</p:attrName>
                                        </p:attrNameLst>
                                      </p:cBhvr>
                                      <p:tavLst>
                                        <p:tav tm="0">
                                          <p:val>
                                            <p:fltVal val="0"/>
                                          </p:val>
                                        </p:tav>
                                        <p:tav tm="100000">
                                          <p:val>
                                            <p:strVal val="#ppt_w"/>
                                          </p:val>
                                        </p:tav>
                                      </p:tavLst>
                                    </p:anim>
                                    <p:anim calcmode="lin" valueType="num">
                                      <p:cBhvr>
                                        <p:cTn id="39" dur="500" fill="hold"/>
                                        <p:tgtEl>
                                          <p:spTgt spid="4421"/>
                                        </p:tgtEl>
                                        <p:attrNameLst>
                                          <p:attrName>ppt_h</p:attrName>
                                        </p:attrNameLst>
                                      </p:cBhvr>
                                      <p:tavLst>
                                        <p:tav tm="0">
                                          <p:val>
                                            <p:strVal val="#ppt_h"/>
                                          </p:val>
                                        </p:tav>
                                        <p:tav tm="100000">
                                          <p:val>
                                            <p:strVal val="#ppt_h"/>
                                          </p:val>
                                        </p:tav>
                                      </p:tavLst>
                                    </p:anim>
                                  </p:childTnLst>
                                </p:cTn>
                              </p:par>
                            </p:childTnLst>
                          </p:cTn>
                        </p:par>
                        <p:par>
                          <p:cTn id="40" fill="hold">
                            <p:stCondLst>
                              <p:cond delay="3500"/>
                            </p:stCondLst>
                            <p:childTnLst>
                              <p:par>
                                <p:cTn id="41" presetID="17" presetClass="entr" presetSubtype="10" fill="hold" grpId="0" nodeType="afterEffect">
                                  <p:stCondLst>
                                    <p:cond delay="0"/>
                                  </p:stCondLst>
                                  <p:childTnLst>
                                    <p:set>
                                      <p:cBhvr>
                                        <p:cTn id="42" dur="1" fill="hold">
                                          <p:stCondLst>
                                            <p:cond delay="0"/>
                                          </p:stCondLst>
                                        </p:cTn>
                                        <p:tgtEl>
                                          <p:spTgt spid="339"/>
                                        </p:tgtEl>
                                        <p:attrNameLst>
                                          <p:attrName>style.visibility</p:attrName>
                                        </p:attrNameLst>
                                      </p:cBhvr>
                                      <p:to>
                                        <p:strVal val="visible"/>
                                      </p:to>
                                    </p:set>
                                    <p:anim calcmode="lin" valueType="num">
                                      <p:cBhvr>
                                        <p:cTn id="43" dur="500" fill="hold"/>
                                        <p:tgtEl>
                                          <p:spTgt spid="339"/>
                                        </p:tgtEl>
                                        <p:attrNameLst>
                                          <p:attrName>ppt_w</p:attrName>
                                        </p:attrNameLst>
                                      </p:cBhvr>
                                      <p:tavLst>
                                        <p:tav tm="0">
                                          <p:val>
                                            <p:fltVal val="0"/>
                                          </p:val>
                                        </p:tav>
                                        <p:tav tm="100000">
                                          <p:val>
                                            <p:strVal val="#ppt_w"/>
                                          </p:val>
                                        </p:tav>
                                      </p:tavLst>
                                    </p:anim>
                                    <p:anim calcmode="lin" valueType="num">
                                      <p:cBhvr>
                                        <p:cTn id="44" dur="500" fill="hold"/>
                                        <p:tgtEl>
                                          <p:spTgt spid="339"/>
                                        </p:tgtEl>
                                        <p:attrNameLst>
                                          <p:attrName>ppt_h</p:attrName>
                                        </p:attrNameLst>
                                      </p:cBhvr>
                                      <p:tavLst>
                                        <p:tav tm="0">
                                          <p:val>
                                            <p:strVal val="#ppt_h"/>
                                          </p:val>
                                        </p:tav>
                                        <p:tav tm="100000">
                                          <p:val>
                                            <p:strVal val="#ppt_h"/>
                                          </p:val>
                                        </p:tav>
                                      </p:tavLst>
                                    </p:anim>
                                  </p:childTnLst>
                                </p:cTn>
                              </p:par>
                            </p:childTnLst>
                          </p:cTn>
                        </p:par>
                        <p:par>
                          <p:cTn id="45" fill="hold">
                            <p:stCondLst>
                              <p:cond delay="4000"/>
                            </p:stCondLst>
                            <p:childTnLst>
                              <p:par>
                                <p:cTn id="46" presetID="17" presetClass="entr" presetSubtype="10" fill="hold" grpId="0" nodeType="afterEffect">
                                  <p:stCondLst>
                                    <p:cond delay="0"/>
                                  </p:stCondLst>
                                  <p:childTnLst>
                                    <p:set>
                                      <p:cBhvr>
                                        <p:cTn id="47" dur="1" fill="hold">
                                          <p:stCondLst>
                                            <p:cond delay="0"/>
                                          </p:stCondLst>
                                        </p:cTn>
                                        <p:tgtEl>
                                          <p:spTgt spid="4099"/>
                                        </p:tgtEl>
                                        <p:attrNameLst>
                                          <p:attrName>style.visibility</p:attrName>
                                        </p:attrNameLst>
                                      </p:cBhvr>
                                      <p:to>
                                        <p:strVal val="visible"/>
                                      </p:to>
                                    </p:set>
                                    <p:anim calcmode="lin" valueType="num">
                                      <p:cBhvr>
                                        <p:cTn id="48" dur="500" fill="hold"/>
                                        <p:tgtEl>
                                          <p:spTgt spid="4099"/>
                                        </p:tgtEl>
                                        <p:attrNameLst>
                                          <p:attrName>ppt_w</p:attrName>
                                        </p:attrNameLst>
                                      </p:cBhvr>
                                      <p:tavLst>
                                        <p:tav tm="0">
                                          <p:val>
                                            <p:fltVal val="0"/>
                                          </p:val>
                                        </p:tav>
                                        <p:tav tm="100000">
                                          <p:val>
                                            <p:strVal val="#ppt_w"/>
                                          </p:val>
                                        </p:tav>
                                      </p:tavLst>
                                    </p:anim>
                                    <p:anim calcmode="lin" valueType="num">
                                      <p:cBhvr>
                                        <p:cTn id="49" dur="500" fill="hold"/>
                                        <p:tgtEl>
                                          <p:spTgt spid="4099"/>
                                        </p:tgtEl>
                                        <p:attrNameLst>
                                          <p:attrName>ppt_h</p:attrName>
                                        </p:attrNameLst>
                                      </p:cBhvr>
                                      <p:tavLst>
                                        <p:tav tm="0">
                                          <p:val>
                                            <p:strVal val="#ppt_h"/>
                                          </p:val>
                                        </p:tav>
                                        <p:tav tm="100000">
                                          <p:val>
                                            <p:strVal val="#ppt_h"/>
                                          </p:val>
                                        </p:tav>
                                      </p:tavLst>
                                    </p:anim>
                                  </p:childTnLst>
                                </p:cTn>
                              </p:par>
                              <p:par>
                                <p:cTn id="50" presetID="17" presetClass="entr" presetSubtype="10" fill="hold" nodeType="withEffect">
                                  <p:stCondLst>
                                    <p:cond delay="0"/>
                                  </p:stCondLst>
                                  <p:childTnLst>
                                    <p:set>
                                      <p:cBhvr>
                                        <p:cTn id="51" dur="1" fill="hold">
                                          <p:stCondLst>
                                            <p:cond delay="0"/>
                                          </p:stCondLst>
                                        </p:cTn>
                                        <p:tgtEl>
                                          <p:spTgt spid="4153"/>
                                        </p:tgtEl>
                                        <p:attrNameLst>
                                          <p:attrName>style.visibility</p:attrName>
                                        </p:attrNameLst>
                                      </p:cBhvr>
                                      <p:to>
                                        <p:strVal val="visible"/>
                                      </p:to>
                                    </p:set>
                                    <p:anim calcmode="lin" valueType="num">
                                      <p:cBhvr>
                                        <p:cTn id="52" dur="500" fill="hold"/>
                                        <p:tgtEl>
                                          <p:spTgt spid="4153"/>
                                        </p:tgtEl>
                                        <p:attrNameLst>
                                          <p:attrName>ppt_w</p:attrName>
                                        </p:attrNameLst>
                                      </p:cBhvr>
                                      <p:tavLst>
                                        <p:tav tm="0">
                                          <p:val>
                                            <p:fltVal val="0"/>
                                          </p:val>
                                        </p:tav>
                                        <p:tav tm="100000">
                                          <p:val>
                                            <p:strVal val="#ppt_w"/>
                                          </p:val>
                                        </p:tav>
                                      </p:tavLst>
                                    </p:anim>
                                    <p:anim calcmode="lin" valueType="num">
                                      <p:cBhvr>
                                        <p:cTn id="53" dur="500" fill="hold"/>
                                        <p:tgtEl>
                                          <p:spTgt spid="4153"/>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4345"/>
                                        </p:tgtEl>
                                        <p:attrNameLst>
                                          <p:attrName>style.visibility</p:attrName>
                                        </p:attrNameLst>
                                      </p:cBhvr>
                                      <p:to>
                                        <p:strVal val="visible"/>
                                      </p:to>
                                    </p:set>
                                    <p:anim calcmode="lin" valueType="num">
                                      <p:cBhvr>
                                        <p:cTn id="56" dur="500" fill="hold"/>
                                        <p:tgtEl>
                                          <p:spTgt spid="4345"/>
                                        </p:tgtEl>
                                        <p:attrNameLst>
                                          <p:attrName>ppt_w</p:attrName>
                                        </p:attrNameLst>
                                      </p:cBhvr>
                                      <p:tavLst>
                                        <p:tav tm="0">
                                          <p:val>
                                            <p:fltVal val="0"/>
                                          </p:val>
                                        </p:tav>
                                        <p:tav tm="100000">
                                          <p:val>
                                            <p:strVal val="#ppt_w"/>
                                          </p:val>
                                        </p:tav>
                                      </p:tavLst>
                                    </p:anim>
                                    <p:anim calcmode="lin" valueType="num">
                                      <p:cBhvr>
                                        <p:cTn id="57" dur="500" fill="hold"/>
                                        <p:tgtEl>
                                          <p:spTgt spid="4345"/>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4422"/>
                                        </p:tgtEl>
                                        <p:attrNameLst>
                                          <p:attrName>style.visibility</p:attrName>
                                        </p:attrNameLst>
                                      </p:cBhvr>
                                      <p:to>
                                        <p:strVal val="visible"/>
                                      </p:to>
                                    </p:set>
                                    <p:anim calcmode="lin" valueType="num">
                                      <p:cBhvr>
                                        <p:cTn id="60" dur="500" fill="hold"/>
                                        <p:tgtEl>
                                          <p:spTgt spid="4422"/>
                                        </p:tgtEl>
                                        <p:attrNameLst>
                                          <p:attrName>ppt_w</p:attrName>
                                        </p:attrNameLst>
                                      </p:cBhvr>
                                      <p:tavLst>
                                        <p:tav tm="0">
                                          <p:val>
                                            <p:fltVal val="0"/>
                                          </p:val>
                                        </p:tav>
                                        <p:tav tm="100000">
                                          <p:val>
                                            <p:strVal val="#ppt_w"/>
                                          </p:val>
                                        </p:tav>
                                      </p:tavLst>
                                    </p:anim>
                                    <p:anim calcmode="lin" valueType="num">
                                      <p:cBhvr>
                                        <p:cTn id="61" dur="500" fill="hold"/>
                                        <p:tgtEl>
                                          <p:spTgt spid="4422"/>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17" presetClass="entr" presetSubtype="10" fill="hold" grpId="0" nodeType="afterEffect">
                                  <p:stCondLst>
                                    <p:cond delay="0"/>
                                  </p:stCondLst>
                                  <p:childTnLst>
                                    <p:set>
                                      <p:cBhvr>
                                        <p:cTn id="64" dur="1" fill="hold">
                                          <p:stCondLst>
                                            <p:cond delay="0"/>
                                          </p:stCondLst>
                                        </p:cTn>
                                        <p:tgtEl>
                                          <p:spTgt spid="338"/>
                                        </p:tgtEl>
                                        <p:attrNameLst>
                                          <p:attrName>style.visibility</p:attrName>
                                        </p:attrNameLst>
                                      </p:cBhvr>
                                      <p:to>
                                        <p:strVal val="visible"/>
                                      </p:to>
                                    </p:set>
                                    <p:anim calcmode="lin" valueType="num">
                                      <p:cBhvr>
                                        <p:cTn id="65" dur="500" fill="hold"/>
                                        <p:tgtEl>
                                          <p:spTgt spid="338"/>
                                        </p:tgtEl>
                                        <p:attrNameLst>
                                          <p:attrName>ppt_w</p:attrName>
                                        </p:attrNameLst>
                                      </p:cBhvr>
                                      <p:tavLst>
                                        <p:tav tm="0">
                                          <p:val>
                                            <p:fltVal val="0"/>
                                          </p:val>
                                        </p:tav>
                                        <p:tav tm="100000">
                                          <p:val>
                                            <p:strVal val="#ppt_w"/>
                                          </p:val>
                                        </p:tav>
                                      </p:tavLst>
                                    </p:anim>
                                    <p:anim calcmode="lin" valueType="num">
                                      <p:cBhvr>
                                        <p:cTn id="66" dur="500" fill="hold"/>
                                        <p:tgtEl>
                                          <p:spTgt spid="338"/>
                                        </p:tgtEl>
                                        <p:attrNameLst>
                                          <p:attrName>ppt_h</p:attrName>
                                        </p:attrNameLst>
                                      </p:cBhvr>
                                      <p:tavLst>
                                        <p:tav tm="0">
                                          <p:val>
                                            <p:strVal val="#ppt_h"/>
                                          </p:val>
                                        </p:tav>
                                        <p:tav tm="100000">
                                          <p:val>
                                            <p:strVal val="#ppt_h"/>
                                          </p:val>
                                        </p:tav>
                                      </p:tavLst>
                                    </p:anim>
                                  </p:childTnLst>
                                </p:cTn>
                              </p:par>
                            </p:childTnLst>
                          </p:cTn>
                        </p:par>
                        <p:par>
                          <p:cTn id="67" fill="hold">
                            <p:stCondLst>
                              <p:cond delay="5000"/>
                            </p:stCondLst>
                            <p:childTnLst>
                              <p:par>
                                <p:cTn id="68" presetID="17" presetClass="entr" presetSubtype="10" fill="hold" grpId="0" nodeType="afterEffect">
                                  <p:stCondLst>
                                    <p:cond delay="0"/>
                                  </p:stCondLst>
                                  <p:childTnLst>
                                    <p:set>
                                      <p:cBhvr>
                                        <p:cTn id="69" dur="1" fill="hold">
                                          <p:stCondLst>
                                            <p:cond delay="0"/>
                                          </p:stCondLst>
                                        </p:cTn>
                                        <p:tgtEl>
                                          <p:spTgt spid="4100"/>
                                        </p:tgtEl>
                                        <p:attrNameLst>
                                          <p:attrName>style.visibility</p:attrName>
                                        </p:attrNameLst>
                                      </p:cBhvr>
                                      <p:to>
                                        <p:strVal val="visible"/>
                                      </p:to>
                                    </p:set>
                                    <p:anim calcmode="lin" valueType="num">
                                      <p:cBhvr>
                                        <p:cTn id="70" dur="500" fill="hold"/>
                                        <p:tgtEl>
                                          <p:spTgt spid="4100"/>
                                        </p:tgtEl>
                                        <p:attrNameLst>
                                          <p:attrName>ppt_w</p:attrName>
                                        </p:attrNameLst>
                                      </p:cBhvr>
                                      <p:tavLst>
                                        <p:tav tm="0">
                                          <p:val>
                                            <p:fltVal val="0"/>
                                          </p:val>
                                        </p:tav>
                                        <p:tav tm="100000">
                                          <p:val>
                                            <p:strVal val="#ppt_w"/>
                                          </p:val>
                                        </p:tav>
                                      </p:tavLst>
                                    </p:anim>
                                    <p:anim calcmode="lin" valueType="num">
                                      <p:cBhvr>
                                        <p:cTn id="71" dur="500" fill="hold"/>
                                        <p:tgtEl>
                                          <p:spTgt spid="4100"/>
                                        </p:tgtEl>
                                        <p:attrNameLst>
                                          <p:attrName>ppt_h</p:attrName>
                                        </p:attrNameLst>
                                      </p:cBhvr>
                                      <p:tavLst>
                                        <p:tav tm="0">
                                          <p:val>
                                            <p:strVal val="#ppt_h"/>
                                          </p:val>
                                        </p:tav>
                                        <p:tav tm="100000">
                                          <p:val>
                                            <p:strVal val="#ppt_h"/>
                                          </p:val>
                                        </p:tav>
                                      </p:tavLst>
                                    </p:anim>
                                  </p:childTnLst>
                                </p:cTn>
                              </p:par>
                              <p:par>
                                <p:cTn id="72" presetID="17" presetClass="entr" presetSubtype="1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4346"/>
                                        </p:tgtEl>
                                        <p:attrNameLst>
                                          <p:attrName>style.visibility</p:attrName>
                                        </p:attrNameLst>
                                      </p:cBhvr>
                                      <p:to>
                                        <p:strVal val="visible"/>
                                      </p:to>
                                    </p:set>
                                    <p:anim calcmode="lin" valueType="num">
                                      <p:cBhvr>
                                        <p:cTn id="78" dur="500" fill="hold"/>
                                        <p:tgtEl>
                                          <p:spTgt spid="4346"/>
                                        </p:tgtEl>
                                        <p:attrNameLst>
                                          <p:attrName>ppt_w</p:attrName>
                                        </p:attrNameLst>
                                      </p:cBhvr>
                                      <p:tavLst>
                                        <p:tav tm="0">
                                          <p:val>
                                            <p:fltVal val="0"/>
                                          </p:val>
                                        </p:tav>
                                        <p:tav tm="100000">
                                          <p:val>
                                            <p:strVal val="#ppt_w"/>
                                          </p:val>
                                        </p:tav>
                                      </p:tavLst>
                                    </p:anim>
                                    <p:anim calcmode="lin" valueType="num">
                                      <p:cBhvr>
                                        <p:cTn id="79" dur="500" fill="hold"/>
                                        <p:tgtEl>
                                          <p:spTgt spid="4346"/>
                                        </p:tgtEl>
                                        <p:attrNameLst>
                                          <p:attrName>ppt_h</p:attrName>
                                        </p:attrNameLst>
                                      </p:cBhvr>
                                      <p:tavLst>
                                        <p:tav tm="0">
                                          <p:val>
                                            <p:strVal val="#ppt_h"/>
                                          </p:val>
                                        </p:tav>
                                        <p:tav tm="100000">
                                          <p:val>
                                            <p:strVal val="#ppt_h"/>
                                          </p:val>
                                        </p:tav>
                                      </p:tavLst>
                                    </p:anim>
                                  </p:childTnLst>
                                </p:cTn>
                              </p:par>
                              <p:par>
                                <p:cTn id="80" presetID="17" presetClass="entr" presetSubtype="10" fill="hold" grpId="0" nodeType="withEffect">
                                  <p:stCondLst>
                                    <p:cond delay="0"/>
                                  </p:stCondLst>
                                  <p:childTnLst>
                                    <p:set>
                                      <p:cBhvr>
                                        <p:cTn id="81" dur="1" fill="hold">
                                          <p:stCondLst>
                                            <p:cond delay="0"/>
                                          </p:stCondLst>
                                        </p:cTn>
                                        <p:tgtEl>
                                          <p:spTgt spid="4423"/>
                                        </p:tgtEl>
                                        <p:attrNameLst>
                                          <p:attrName>style.visibility</p:attrName>
                                        </p:attrNameLst>
                                      </p:cBhvr>
                                      <p:to>
                                        <p:strVal val="visible"/>
                                      </p:to>
                                    </p:set>
                                    <p:anim calcmode="lin" valueType="num">
                                      <p:cBhvr>
                                        <p:cTn id="82" dur="500" fill="hold"/>
                                        <p:tgtEl>
                                          <p:spTgt spid="4423"/>
                                        </p:tgtEl>
                                        <p:attrNameLst>
                                          <p:attrName>ppt_w</p:attrName>
                                        </p:attrNameLst>
                                      </p:cBhvr>
                                      <p:tavLst>
                                        <p:tav tm="0">
                                          <p:val>
                                            <p:fltVal val="0"/>
                                          </p:val>
                                        </p:tav>
                                        <p:tav tm="100000">
                                          <p:val>
                                            <p:strVal val="#ppt_w"/>
                                          </p:val>
                                        </p:tav>
                                      </p:tavLst>
                                    </p:anim>
                                    <p:anim calcmode="lin" valueType="num">
                                      <p:cBhvr>
                                        <p:cTn id="83" dur="500" fill="hold"/>
                                        <p:tgtEl>
                                          <p:spTgt spid="4423"/>
                                        </p:tgtEl>
                                        <p:attrNameLst>
                                          <p:attrName>ppt_h</p:attrName>
                                        </p:attrNameLst>
                                      </p:cBhvr>
                                      <p:tavLst>
                                        <p:tav tm="0">
                                          <p:val>
                                            <p:strVal val="#ppt_h"/>
                                          </p:val>
                                        </p:tav>
                                        <p:tav tm="100000">
                                          <p:val>
                                            <p:strVal val="#ppt_h"/>
                                          </p:val>
                                        </p:tav>
                                      </p:tavLst>
                                    </p:anim>
                                  </p:childTnLst>
                                </p:cTn>
                              </p:par>
                            </p:childTnLst>
                          </p:cTn>
                        </p:par>
                        <p:par>
                          <p:cTn id="84" fill="hold">
                            <p:stCondLst>
                              <p:cond delay="5500"/>
                            </p:stCondLst>
                            <p:childTnLst>
                              <p:par>
                                <p:cTn id="85" presetID="17" presetClass="entr" presetSubtype="10" fill="hold" grpId="0" nodeType="afterEffect">
                                  <p:stCondLst>
                                    <p:cond delay="0"/>
                                  </p:stCondLst>
                                  <p:childTnLst>
                                    <p:set>
                                      <p:cBhvr>
                                        <p:cTn id="86" dur="1" fill="hold">
                                          <p:stCondLst>
                                            <p:cond delay="0"/>
                                          </p:stCondLst>
                                        </p:cTn>
                                        <p:tgtEl>
                                          <p:spTgt spid="337"/>
                                        </p:tgtEl>
                                        <p:attrNameLst>
                                          <p:attrName>style.visibility</p:attrName>
                                        </p:attrNameLst>
                                      </p:cBhvr>
                                      <p:to>
                                        <p:strVal val="visible"/>
                                      </p:to>
                                    </p:set>
                                    <p:anim calcmode="lin" valueType="num">
                                      <p:cBhvr>
                                        <p:cTn id="87" dur="500" fill="hold"/>
                                        <p:tgtEl>
                                          <p:spTgt spid="337"/>
                                        </p:tgtEl>
                                        <p:attrNameLst>
                                          <p:attrName>ppt_w</p:attrName>
                                        </p:attrNameLst>
                                      </p:cBhvr>
                                      <p:tavLst>
                                        <p:tav tm="0">
                                          <p:val>
                                            <p:fltVal val="0"/>
                                          </p:val>
                                        </p:tav>
                                        <p:tav tm="100000">
                                          <p:val>
                                            <p:strVal val="#ppt_w"/>
                                          </p:val>
                                        </p:tav>
                                      </p:tavLst>
                                    </p:anim>
                                    <p:anim calcmode="lin" valueType="num">
                                      <p:cBhvr>
                                        <p:cTn id="88" dur="500" fill="hold"/>
                                        <p:tgtEl>
                                          <p:spTgt spid="337"/>
                                        </p:tgtEl>
                                        <p:attrNameLst>
                                          <p:attrName>ppt_h</p:attrName>
                                        </p:attrNameLst>
                                      </p:cBhvr>
                                      <p:tavLst>
                                        <p:tav tm="0">
                                          <p:val>
                                            <p:strVal val="#ppt_h"/>
                                          </p:val>
                                        </p:tav>
                                        <p:tav tm="100000">
                                          <p:val>
                                            <p:strVal val="#ppt_h"/>
                                          </p:val>
                                        </p:tav>
                                      </p:tavLst>
                                    </p:anim>
                                  </p:childTnLst>
                                </p:cTn>
                              </p:par>
                            </p:childTnLst>
                          </p:cTn>
                        </p:par>
                        <p:par>
                          <p:cTn id="89" fill="hold">
                            <p:stCondLst>
                              <p:cond delay="6000"/>
                            </p:stCondLst>
                            <p:childTnLst>
                              <p:par>
                                <p:cTn id="90" presetID="17" presetClass="entr" presetSubtype="10" fill="hold" grpId="0" nodeType="afterEffect">
                                  <p:stCondLst>
                                    <p:cond delay="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500" fill="hold"/>
                                        <p:tgtEl>
                                          <p:spTgt spid="4101"/>
                                        </p:tgtEl>
                                        <p:attrNameLst>
                                          <p:attrName>ppt_w</p:attrName>
                                        </p:attrNameLst>
                                      </p:cBhvr>
                                      <p:tavLst>
                                        <p:tav tm="0">
                                          <p:val>
                                            <p:fltVal val="0"/>
                                          </p:val>
                                        </p:tav>
                                        <p:tav tm="100000">
                                          <p:val>
                                            <p:strVal val="#ppt_w"/>
                                          </p:val>
                                        </p:tav>
                                      </p:tavLst>
                                    </p:anim>
                                    <p:anim calcmode="lin" valueType="num">
                                      <p:cBhvr>
                                        <p:cTn id="93" dur="500" fill="hold"/>
                                        <p:tgtEl>
                                          <p:spTgt spid="4101"/>
                                        </p:tgtEl>
                                        <p:attrNameLst>
                                          <p:attrName>ppt_h</p:attrName>
                                        </p:attrNameLst>
                                      </p:cBhvr>
                                      <p:tavLst>
                                        <p:tav tm="0">
                                          <p:val>
                                            <p:strVal val="#ppt_h"/>
                                          </p:val>
                                        </p:tav>
                                        <p:tav tm="100000">
                                          <p:val>
                                            <p:strVal val="#ppt_h"/>
                                          </p:val>
                                        </p:tav>
                                      </p:tavLst>
                                    </p:anim>
                                  </p:childTnLst>
                                </p:cTn>
                              </p:par>
                              <p:par>
                                <p:cTn id="94" presetID="17" presetClass="entr" presetSubtype="10" fill="hold" nodeType="withEffect">
                                  <p:stCondLst>
                                    <p:cond delay="0"/>
                                  </p:stCondLst>
                                  <p:childTnLst>
                                    <p:set>
                                      <p:cBhvr>
                                        <p:cTn id="95" dur="1" fill="hold">
                                          <p:stCondLst>
                                            <p:cond delay="0"/>
                                          </p:stCondLst>
                                        </p:cTn>
                                        <p:tgtEl>
                                          <p:spTgt spid="4201"/>
                                        </p:tgtEl>
                                        <p:attrNameLst>
                                          <p:attrName>style.visibility</p:attrName>
                                        </p:attrNameLst>
                                      </p:cBhvr>
                                      <p:to>
                                        <p:strVal val="visible"/>
                                      </p:to>
                                    </p:set>
                                    <p:anim calcmode="lin" valueType="num">
                                      <p:cBhvr>
                                        <p:cTn id="96" dur="500" fill="hold"/>
                                        <p:tgtEl>
                                          <p:spTgt spid="4201"/>
                                        </p:tgtEl>
                                        <p:attrNameLst>
                                          <p:attrName>ppt_w</p:attrName>
                                        </p:attrNameLst>
                                      </p:cBhvr>
                                      <p:tavLst>
                                        <p:tav tm="0">
                                          <p:val>
                                            <p:fltVal val="0"/>
                                          </p:val>
                                        </p:tav>
                                        <p:tav tm="100000">
                                          <p:val>
                                            <p:strVal val="#ppt_w"/>
                                          </p:val>
                                        </p:tav>
                                      </p:tavLst>
                                    </p:anim>
                                    <p:anim calcmode="lin" valueType="num">
                                      <p:cBhvr>
                                        <p:cTn id="97" dur="500" fill="hold"/>
                                        <p:tgtEl>
                                          <p:spTgt spid="4201"/>
                                        </p:tgtEl>
                                        <p:attrNameLst>
                                          <p:attrName>ppt_h</p:attrName>
                                        </p:attrNameLst>
                                      </p:cBhvr>
                                      <p:tavLst>
                                        <p:tav tm="0">
                                          <p:val>
                                            <p:strVal val="#ppt_h"/>
                                          </p:val>
                                        </p:tav>
                                        <p:tav tm="100000">
                                          <p:val>
                                            <p:strVal val="#ppt_h"/>
                                          </p:val>
                                        </p:tav>
                                      </p:tavLst>
                                    </p:anim>
                                  </p:childTnLst>
                                </p:cTn>
                              </p:par>
                              <p:par>
                                <p:cTn id="98" presetID="17" presetClass="entr" presetSubtype="10" fill="hold" grpId="0" nodeType="withEffect">
                                  <p:stCondLst>
                                    <p:cond delay="0"/>
                                  </p:stCondLst>
                                  <p:childTnLst>
                                    <p:set>
                                      <p:cBhvr>
                                        <p:cTn id="99" dur="1" fill="hold">
                                          <p:stCondLst>
                                            <p:cond delay="0"/>
                                          </p:stCondLst>
                                        </p:cTn>
                                        <p:tgtEl>
                                          <p:spTgt spid="4347"/>
                                        </p:tgtEl>
                                        <p:attrNameLst>
                                          <p:attrName>style.visibility</p:attrName>
                                        </p:attrNameLst>
                                      </p:cBhvr>
                                      <p:to>
                                        <p:strVal val="visible"/>
                                      </p:to>
                                    </p:set>
                                    <p:anim calcmode="lin" valueType="num">
                                      <p:cBhvr>
                                        <p:cTn id="100" dur="500" fill="hold"/>
                                        <p:tgtEl>
                                          <p:spTgt spid="4347"/>
                                        </p:tgtEl>
                                        <p:attrNameLst>
                                          <p:attrName>ppt_w</p:attrName>
                                        </p:attrNameLst>
                                      </p:cBhvr>
                                      <p:tavLst>
                                        <p:tav tm="0">
                                          <p:val>
                                            <p:fltVal val="0"/>
                                          </p:val>
                                        </p:tav>
                                        <p:tav tm="100000">
                                          <p:val>
                                            <p:strVal val="#ppt_w"/>
                                          </p:val>
                                        </p:tav>
                                      </p:tavLst>
                                    </p:anim>
                                    <p:anim calcmode="lin" valueType="num">
                                      <p:cBhvr>
                                        <p:cTn id="101" dur="500" fill="hold"/>
                                        <p:tgtEl>
                                          <p:spTgt spid="4347"/>
                                        </p:tgtEl>
                                        <p:attrNameLst>
                                          <p:attrName>ppt_h</p:attrName>
                                        </p:attrNameLst>
                                      </p:cBhvr>
                                      <p:tavLst>
                                        <p:tav tm="0">
                                          <p:val>
                                            <p:strVal val="#ppt_h"/>
                                          </p:val>
                                        </p:tav>
                                        <p:tav tm="100000">
                                          <p:val>
                                            <p:strVal val="#ppt_h"/>
                                          </p:val>
                                        </p:tav>
                                      </p:tavLst>
                                    </p:anim>
                                  </p:childTnLst>
                                </p:cTn>
                              </p:par>
                              <p:par>
                                <p:cTn id="102" presetID="17" presetClass="entr" presetSubtype="10" fill="hold" grpId="0" nodeType="withEffect">
                                  <p:stCondLst>
                                    <p:cond delay="0"/>
                                  </p:stCondLst>
                                  <p:childTnLst>
                                    <p:set>
                                      <p:cBhvr>
                                        <p:cTn id="103" dur="1" fill="hold">
                                          <p:stCondLst>
                                            <p:cond delay="0"/>
                                          </p:stCondLst>
                                        </p:cTn>
                                        <p:tgtEl>
                                          <p:spTgt spid="4424"/>
                                        </p:tgtEl>
                                        <p:attrNameLst>
                                          <p:attrName>style.visibility</p:attrName>
                                        </p:attrNameLst>
                                      </p:cBhvr>
                                      <p:to>
                                        <p:strVal val="visible"/>
                                      </p:to>
                                    </p:set>
                                    <p:anim calcmode="lin" valueType="num">
                                      <p:cBhvr>
                                        <p:cTn id="104" dur="500" fill="hold"/>
                                        <p:tgtEl>
                                          <p:spTgt spid="4424"/>
                                        </p:tgtEl>
                                        <p:attrNameLst>
                                          <p:attrName>ppt_w</p:attrName>
                                        </p:attrNameLst>
                                      </p:cBhvr>
                                      <p:tavLst>
                                        <p:tav tm="0">
                                          <p:val>
                                            <p:fltVal val="0"/>
                                          </p:val>
                                        </p:tav>
                                        <p:tav tm="100000">
                                          <p:val>
                                            <p:strVal val="#ppt_w"/>
                                          </p:val>
                                        </p:tav>
                                      </p:tavLst>
                                    </p:anim>
                                    <p:anim calcmode="lin" valueType="num">
                                      <p:cBhvr>
                                        <p:cTn id="105" dur="500" fill="hold"/>
                                        <p:tgtEl>
                                          <p:spTgt spid="4424"/>
                                        </p:tgtEl>
                                        <p:attrNameLst>
                                          <p:attrName>ppt_h</p:attrName>
                                        </p:attrNameLst>
                                      </p:cBhvr>
                                      <p:tavLst>
                                        <p:tav tm="0">
                                          <p:val>
                                            <p:strVal val="#ppt_h"/>
                                          </p:val>
                                        </p:tav>
                                        <p:tav tm="100000">
                                          <p:val>
                                            <p:strVal val="#ppt_h"/>
                                          </p:val>
                                        </p:tav>
                                      </p:tavLst>
                                    </p:anim>
                                  </p:childTnLst>
                                </p:cTn>
                              </p:par>
                            </p:childTnLst>
                          </p:cTn>
                        </p:par>
                        <p:par>
                          <p:cTn id="106" fill="hold">
                            <p:stCondLst>
                              <p:cond delay="6500"/>
                            </p:stCondLst>
                            <p:childTnLst>
                              <p:par>
                                <p:cTn id="107" presetID="17" presetClass="entr" presetSubtype="10" fill="hold" grpId="0" nodeType="afterEffect">
                                  <p:stCondLst>
                                    <p:cond delay="0"/>
                                  </p:stCondLst>
                                  <p:childTnLst>
                                    <p:set>
                                      <p:cBhvr>
                                        <p:cTn id="108" dur="1" fill="hold">
                                          <p:stCondLst>
                                            <p:cond delay="0"/>
                                          </p:stCondLst>
                                        </p:cTn>
                                        <p:tgtEl>
                                          <p:spTgt spid="336"/>
                                        </p:tgtEl>
                                        <p:attrNameLst>
                                          <p:attrName>style.visibility</p:attrName>
                                        </p:attrNameLst>
                                      </p:cBhvr>
                                      <p:to>
                                        <p:strVal val="visible"/>
                                      </p:to>
                                    </p:set>
                                    <p:anim calcmode="lin" valueType="num">
                                      <p:cBhvr>
                                        <p:cTn id="109" dur="500" fill="hold"/>
                                        <p:tgtEl>
                                          <p:spTgt spid="336"/>
                                        </p:tgtEl>
                                        <p:attrNameLst>
                                          <p:attrName>ppt_w</p:attrName>
                                        </p:attrNameLst>
                                      </p:cBhvr>
                                      <p:tavLst>
                                        <p:tav tm="0">
                                          <p:val>
                                            <p:fltVal val="0"/>
                                          </p:val>
                                        </p:tav>
                                        <p:tav tm="100000">
                                          <p:val>
                                            <p:strVal val="#ppt_w"/>
                                          </p:val>
                                        </p:tav>
                                      </p:tavLst>
                                    </p:anim>
                                    <p:anim calcmode="lin" valueType="num">
                                      <p:cBhvr>
                                        <p:cTn id="110" dur="500" fill="hold"/>
                                        <p:tgtEl>
                                          <p:spTgt spid="336"/>
                                        </p:tgtEl>
                                        <p:attrNameLst>
                                          <p:attrName>ppt_h</p:attrName>
                                        </p:attrNameLst>
                                      </p:cBhvr>
                                      <p:tavLst>
                                        <p:tav tm="0">
                                          <p:val>
                                            <p:strVal val="#ppt_h"/>
                                          </p:val>
                                        </p:tav>
                                        <p:tav tm="100000">
                                          <p:val>
                                            <p:strVal val="#ppt_h"/>
                                          </p:val>
                                        </p:tav>
                                      </p:tavLst>
                                    </p:anim>
                                  </p:childTnLst>
                                </p:cTn>
                              </p:par>
                            </p:childTnLst>
                          </p:cTn>
                        </p:par>
                        <p:par>
                          <p:cTn id="111" fill="hold">
                            <p:stCondLst>
                              <p:cond delay="7000"/>
                            </p:stCondLst>
                            <p:childTnLst>
                              <p:par>
                                <p:cTn id="112" presetID="17" presetClass="entr" presetSubtype="10" fill="hold" grpId="0" nodeType="afterEffect">
                                  <p:stCondLst>
                                    <p:cond delay="0"/>
                                  </p:stCondLst>
                                  <p:childTnLst>
                                    <p:set>
                                      <p:cBhvr>
                                        <p:cTn id="113" dur="1" fill="hold">
                                          <p:stCondLst>
                                            <p:cond delay="0"/>
                                          </p:stCondLst>
                                        </p:cTn>
                                        <p:tgtEl>
                                          <p:spTgt spid="4102"/>
                                        </p:tgtEl>
                                        <p:attrNameLst>
                                          <p:attrName>style.visibility</p:attrName>
                                        </p:attrNameLst>
                                      </p:cBhvr>
                                      <p:to>
                                        <p:strVal val="visible"/>
                                      </p:to>
                                    </p:set>
                                    <p:anim calcmode="lin" valueType="num">
                                      <p:cBhvr>
                                        <p:cTn id="114" dur="500" fill="hold"/>
                                        <p:tgtEl>
                                          <p:spTgt spid="4102"/>
                                        </p:tgtEl>
                                        <p:attrNameLst>
                                          <p:attrName>ppt_w</p:attrName>
                                        </p:attrNameLst>
                                      </p:cBhvr>
                                      <p:tavLst>
                                        <p:tav tm="0">
                                          <p:val>
                                            <p:fltVal val="0"/>
                                          </p:val>
                                        </p:tav>
                                        <p:tav tm="100000">
                                          <p:val>
                                            <p:strVal val="#ppt_w"/>
                                          </p:val>
                                        </p:tav>
                                      </p:tavLst>
                                    </p:anim>
                                    <p:anim calcmode="lin" valueType="num">
                                      <p:cBhvr>
                                        <p:cTn id="115" dur="500" fill="hold"/>
                                        <p:tgtEl>
                                          <p:spTgt spid="4102"/>
                                        </p:tgtEl>
                                        <p:attrNameLst>
                                          <p:attrName>ppt_h</p:attrName>
                                        </p:attrNameLst>
                                      </p:cBhvr>
                                      <p:tavLst>
                                        <p:tav tm="0">
                                          <p:val>
                                            <p:strVal val="#ppt_h"/>
                                          </p:val>
                                        </p:tav>
                                        <p:tav tm="100000">
                                          <p:val>
                                            <p:strVal val="#ppt_h"/>
                                          </p:val>
                                        </p:tav>
                                      </p:tavLst>
                                    </p:anim>
                                  </p:childTnLst>
                                </p:cTn>
                              </p:par>
                              <p:par>
                                <p:cTn id="116" presetID="17" presetClass="entr" presetSubtype="10" fill="hold" nodeType="withEffect">
                                  <p:stCondLst>
                                    <p:cond delay="0"/>
                                  </p:stCondLst>
                                  <p:childTnLst>
                                    <p:set>
                                      <p:cBhvr>
                                        <p:cTn id="117" dur="1" fill="hold">
                                          <p:stCondLst>
                                            <p:cond delay="0"/>
                                          </p:stCondLst>
                                        </p:cTn>
                                        <p:tgtEl>
                                          <p:spTgt spid="4348"/>
                                        </p:tgtEl>
                                        <p:attrNameLst>
                                          <p:attrName>style.visibility</p:attrName>
                                        </p:attrNameLst>
                                      </p:cBhvr>
                                      <p:to>
                                        <p:strVal val="visible"/>
                                      </p:to>
                                    </p:set>
                                    <p:anim calcmode="lin" valueType="num">
                                      <p:cBhvr>
                                        <p:cTn id="118" dur="500" fill="hold"/>
                                        <p:tgtEl>
                                          <p:spTgt spid="4348"/>
                                        </p:tgtEl>
                                        <p:attrNameLst>
                                          <p:attrName>ppt_w</p:attrName>
                                        </p:attrNameLst>
                                      </p:cBhvr>
                                      <p:tavLst>
                                        <p:tav tm="0">
                                          <p:val>
                                            <p:fltVal val="0"/>
                                          </p:val>
                                        </p:tav>
                                        <p:tav tm="100000">
                                          <p:val>
                                            <p:strVal val="#ppt_w"/>
                                          </p:val>
                                        </p:tav>
                                      </p:tavLst>
                                    </p:anim>
                                    <p:anim calcmode="lin" valueType="num">
                                      <p:cBhvr>
                                        <p:cTn id="119" dur="500" fill="hold"/>
                                        <p:tgtEl>
                                          <p:spTgt spid="4348"/>
                                        </p:tgtEl>
                                        <p:attrNameLst>
                                          <p:attrName>ppt_h</p:attrName>
                                        </p:attrNameLst>
                                      </p:cBhvr>
                                      <p:tavLst>
                                        <p:tav tm="0">
                                          <p:val>
                                            <p:strVal val="#ppt_h"/>
                                          </p:val>
                                        </p:tav>
                                        <p:tav tm="100000">
                                          <p:val>
                                            <p:strVal val="#ppt_h"/>
                                          </p:val>
                                        </p:tav>
                                      </p:tavLst>
                                    </p:anim>
                                  </p:childTnLst>
                                </p:cTn>
                              </p:par>
                              <p:par>
                                <p:cTn id="120" presetID="17" presetClass="entr" presetSubtype="10" fill="hold" grpId="0" nodeType="withEffect">
                                  <p:stCondLst>
                                    <p:cond delay="0"/>
                                  </p:stCondLst>
                                  <p:childTnLst>
                                    <p:set>
                                      <p:cBhvr>
                                        <p:cTn id="121" dur="1" fill="hold">
                                          <p:stCondLst>
                                            <p:cond delay="0"/>
                                          </p:stCondLst>
                                        </p:cTn>
                                        <p:tgtEl>
                                          <p:spTgt spid="4420"/>
                                        </p:tgtEl>
                                        <p:attrNameLst>
                                          <p:attrName>style.visibility</p:attrName>
                                        </p:attrNameLst>
                                      </p:cBhvr>
                                      <p:to>
                                        <p:strVal val="visible"/>
                                      </p:to>
                                    </p:set>
                                    <p:anim calcmode="lin" valueType="num">
                                      <p:cBhvr>
                                        <p:cTn id="122" dur="500" fill="hold"/>
                                        <p:tgtEl>
                                          <p:spTgt spid="4420"/>
                                        </p:tgtEl>
                                        <p:attrNameLst>
                                          <p:attrName>ppt_w</p:attrName>
                                        </p:attrNameLst>
                                      </p:cBhvr>
                                      <p:tavLst>
                                        <p:tav tm="0">
                                          <p:val>
                                            <p:fltVal val="0"/>
                                          </p:val>
                                        </p:tav>
                                        <p:tav tm="100000">
                                          <p:val>
                                            <p:strVal val="#ppt_w"/>
                                          </p:val>
                                        </p:tav>
                                      </p:tavLst>
                                    </p:anim>
                                    <p:anim calcmode="lin" valueType="num">
                                      <p:cBhvr>
                                        <p:cTn id="123" dur="500" fill="hold"/>
                                        <p:tgtEl>
                                          <p:spTgt spid="4420"/>
                                        </p:tgtEl>
                                        <p:attrNameLst>
                                          <p:attrName>ppt_h</p:attrName>
                                        </p:attrNameLst>
                                      </p:cBhvr>
                                      <p:tavLst>
                                        <p:tav tm="0">
                                          <p:val>
                                            <p:strVal val="#ppt_h"/>
                                          </p:val>
                                        </p:tav>
                                        <p:tav tm="100000">
                                          <p:val>
                                            <p:strVal val="#ppt_h"/>
                                          </p:val>
                                        </p:tav>
                                      </p:tavLst>
                                    </p:anim>
                                  </p:childTnLst>
                                </p:cTn>
                              </p:par>
                              <p:par>
                                <p:cTn id="124" presetID="17" presetClass="entr" presetSubtype="10" fill="hold" grpId="0" nodeType="withEffect">
                                  <p:stCondLst>
                                    <p:cond delay="0"/>
                                  </p:stCondLst>
                                  <p:childTnLst>
                                    <p:set>
                                      <p:cBhvr>
                                        <p:cTn id="125" dur="1" fill="hold">
                                          <p:stCondLst>
                                            <p:cond delay="0"/>
                                          </p:stCondLst>
                                        </p:cTn>
                                        <p:tgtEl>
                                          <p:spTgt spid="4425"/>
                                        </p:tgtEl>
                                        <p:attrNameLst>
                                          <p:attrName>style.visibility</p:attrName>
                                        </p:attrNameLst>
                                      </p:cBhvr>
                                      <p:to>
                                        <p:strVal val="visible"/>
                                      </p:to>
                                    </p:set>
                                    <p:anim calcmode="lin" valueType="num">
                                      <p:cBhvr>
                                        <p:cTn id="126" dur="500" fill="hold"/>
                                        <p:tgtEl>
                                          <p:spTgt spid="4425"/>
                                        </p:tgtEl>
                                        <p:attrNameLst>
                                          <p:attrName>ppt_w</p:attrName>
                                        </p:attrNameLst>
                                      </p:cBhvr>
                                      <p:tavLst>
                                        <p:tav tm="0">
                                          <p:val>
                                            <p:fltVal val="0"/>
                                          </p:val>
                                        </p:tav>
                                        <p:tav tm="100000">
                                          <p:val>
                                            <p:strVal val="#ppt_w"/>
                                          </p:val>
                                        </p:tav>
                                      </p:tavLst>
                                    </p:anim>
                                    <p:anim calcmode="lin" valueType="num">
                                      <p:cBhvr>
                                        <p:cTn id="127" dur="500" fill="hold"/>
                                        <p:tgtEl>
                                          <p:spTgt spid="4425"/>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63" presetClass="path" presetSubtype="0" accel="50000" decel="50000" fill="hold" nodeType="clickEffect">
                                  <p:stCondLst>
                                    <p:cond delay="0"/>
                                  </p:stCondLst>
                                  <p:childTnLst>
                                    <p:animMotion origin="layout" path="M 0 0  L 0.25 0  E" pathEditMode="relative" ptsTypes="">
                                      <p:cBhvr>
                                        <p:cTn id="131" dur="2000" fill="hold"/>
                                        <p:tgtEl>
                                          <p:spTgt spid="4273"/>
                                        </p:tgtEl>
                                        <p:attrNameLst>
                                          <p:attrName>ppt_x</p:attrName>
                                          <p:attrName>ppt_y</p:attrName>
                                        </p:attrNameLst>
                                      </p:cBhvr>
                                    </p:animMotion>
                                  </p:childTnLst>
                                </p:cTn>
                              </p:par>
                              <p:par>
                                <p:cTn id="132" presetID="63" presetClass="path" presetSubtype="0" accel="50000" decel="50000" fill="hold" grpId="2" nodeType="withEffect">
                                  <p:stCondLst>
                                    <p:cond delay="0"/>
                                  </p:stCondLst>
                                  <p:childTnLst>
                                    <p:animMotion origin="layout" path="M 0 0  L 0.25 0  E" pathEditMode="relative" ptsTypes="">
                                      <p:cBhvr>
                                        <p:cTn id="133" dur="2000" fill="hold"/>
                                        <p:tgtEl>
                                          <p:spTgt spid="44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animBg="1"/>
      <p:bldP spid="4100" grpId="0" animBg="1"/>
      <p:bldP spid="4101" grpId="0" animBg="1"/>
      <p:bldP spid="4102" grpId="0" animBg="1"/>
      <p:bldP spid="4103" grpId="1" animBg="1"/>
      <p:bldP spid="4104" grpId="0"/>
      <p:bldP spid="4345" grpId="0"/>
      <p:bldP spid="4346" grpId="0"/>
      <p:bldP spid="4347" grpId="0"/>
      <p:bldP spid="4420" grpId="0"/>
      <p:bldP spid="4421" grpId="1"/>
      <p:bldP spid="4421" grpId="2"/>
      <p:bldP spid="4422" grpId="0"/>
      <p:bldP spid="4423" grpId="0"/>
      <p:bldP spid="4424" grpId="0"/>
      <p:bldP spid="4425" grpId="0"/>
      <p:bldP spid="335" grpId="0" animBg="1"/>
      <p:bldP spid="336" grpId="0" animBg="1"/>
      <p:bldP spid="337" grpId="0" animBg="1"/>
      <p:bldP spid="338" grpId="0" animBg="1"/>
      <p:bldP spid="3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bg1"/>
                </a:solidFill>
              </a:rPr>
              <a:t>产品介绍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面板介绍</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p:cTn id="16" dur="500" fill="hold"/>
                                        <p:tgtEl>
                                          <p:spTgt spid="77"/>
                                        </p:tgtEl>
                                        <p:attrNameLst>
                                          <p:attrName>ppt_w</p:attrName>
                                        </p:attrNameLst>
                                      </p:cBhvr>
                                      <p:tavLst>
                                        <p:tav tm="0">
                                          <p:val>
                                            <p:fltVal val="0"/>
                                          </p:val>
                                        </p:tav>
                                        <p:tav tm="100000">
                                          <p:val>
                                            <p:strVal val="#ppt_w"/>
                                          </p:val>
                                        </p:tav>
                                      </p:tavLst>
                                    </p:anim>
                                    <p:anim calcmode="lin" valueType="num">
                                      <p:cBhvr>
                                        <p:cTn id="17" dur="500" fill="hold"/>
                                        <p:tgtEl>
                                          <p:spTgt spid="77"/>
                                        </p:tgtEl>
                                        <p:attrNameLst>
                                          <p:attrName>ppt_h</p:attrName>
                                        </p:attrNameLst>
                                      </p:cBhvr>
                                      <p:tavLst>
                                        <p:tav tm="0">
                                          <p:val>
                                            <p:fltVal val="0"/>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7" grpId="0"/>
      <p:bldP spid="80" grpId="0"/>
      <p:bldP spid="81" grpId="0"/>
      <p:bldP spid="82" grpId="0"/>
      <p:bldP spid="84"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smtClean="0">
                <a:solidFill>
                  <a:schemeClr val="accent1">
                    <a:lumMod val="60000"/>
                    <a:lumOff val="40000"/>
                  </a:schemeClr>
                </a:solidFill>
              </a:rPr>
              <a:t>RSB-650</a:t>
            </a:r>
            <a:r>
              <a:rPr lang="en-US" altLang="en-GB" sz="2400" b="1" dirty="0" smtClean="0">
                <a:solidFill>
                  <a:schemeClr val="accent1">
                    <a:lumMod val="60000"/>
                    <a:lumOff val="40000"/>
                  </a:schemeClr>
                </a:solidFill>
              </a:rPr>
              <a:t>4</a:t>
            </a:r>
            <a:r>
              <a:rPr lang="en-GB" sz="2400" b="1" dirty="0" smtClean="0">
                <a:solidFill>
                  <a:schemeClr val="accent1">
                    <a:lumMod val="60000"/>
                    <a:lumOff val="40000"/>
                  </a:schemeClr>
                </a:solidFill>
              </a:rPr>
              <a:t>-4G</a:t>
            </a:r>
            <a:r>
              <a:rPr lang="zh-CN" altLang="en-US" dirty="0" smtClean="0"/>
              <a:t>是一款专为武装押运车载监控设计的</a:t>
            </a:r>
            <a:r>
              <a:rPr lang="en-GB" dirty="0" smtClean="0"/>
              <a:t>AH</a:t>
            </a:r>
            <a:r>
              <a:rPr lang="en-US" altLang="en-GB" dirty="0" smtClean="0"/>
              <a:t>D</a:t>
            </a:r>
            <a:r>
              <a:rPr lang="zh-CN" altLang="en-US" dirty="0" smtClean="0"/>
              <a:t>高清硬盘录像机。内置高性能图像处理芯片，结合</a:t>
            </a:r>
            <a:r>
              <a:rPr lang="en-GB" dirty="0" smtClean="0"/>
              <a:t>H.264</a:t>
            </a:r>
            <a:r>
              <a:rPr lang="zh-CN" altLang="en-US" dirty="0" smtClean="0"/>
              <a:t>视频编解码技术，实现了高清视频录像、存储及回放。                            </a:t>
            </a:r>
            <a:endParaRPr lang="zh-CN" altLang="en-US" dirty="0" smtClean="0"/>
          </a:p>
          <a:p>
            <a:r>
              <a:rPr lang="en-GB" dirty="0" smtClean="0"/>
              <a:t>RSB-650</a:t>
            </a:r>
            <a:r>
              <a:rPr lang="en-US" altLang="en-GB" dirty="0" smtClean="0"/>
              <a:t>4</a:t>
            </a:r>
            <a:r>
              <a:rPr lang="en-GB" dirty="0" smtClean="0"/>
              <a:t>-4G</a:t>
            </a:r>
            <a:r>
              <a:rPr lang="zh-CN" altLang="en-US" dirty="0" smtClean="0"/>
              <a:t>内置</a:t>
            </a:r>
            <a:r>
              <a:rPr lang="en-GB" dirty="0" smtClean="0"/>
              <a:t>4G/WIFI</a:t>
            </a:r>
            <a:r>
              <a:rPr lang="en-US" altLang="en-GB" dirty="0" smtClean="0"/>
              <a:t>/BD</a:t>
            </a:r>
            <a:r>
              <a:rPr lang="zh-CN" altLang="en-US" dirty="0" smtClean="0"/>
              <a:t>模块，配合我司功能丰富的控制协议，实现了车辆信息的</a:t>
            </a:r>
            <a:r>
              <a:rPr lang="zh-CN" altLang="en-US" dirty="0" smtClean="0">
                <a:sym typeface="+mn-ea"/>
              </a:rPr>
              <a:t>远程监控、远程定位、</a:t>
            </a:r>
            <a:r>
              <a:rPr lang="zh-CN" altLang="en-US" dirty="0" smtClean="0"/>
              <a:t>远程断油断电（一键锁车）、一键锁定车辆位置、行车轨迹、语音对讲、广播、超速报警、远程回放录像、一键紧急报警、报警联动。 </a:t>
            </a:r>
            <a:endParaRPr lang="zh-CN" altLang="en-US" dirty="0" smtClean="0"/>
          </a:p>
          <a:p>
            <a:r>
              <a:rPr lang="en-GB" dirty="0" smtClean="0"/>
              <a:t>RSB-650</a:t>
            </a:r>
            <a:r>
              <a:rPr lang="en-US" altLang="en-GB" dirty="0" smtClean="0"/>
              <a:t>4</a:t>
            </a:r>
            <a:r>
              <a:rPr lang="en-GB" dirty="0" smtClean="0"/>
              <a:t>-4G</a:t>
            </a:r>
            <a:r>
              <a:rPr lang="zh-CN" altLang="en-US" dirty="0" smtClean="0"/>
              <a:t>支持智能电源管理，</a:t>
            </a:r>
            <a:r>
              <a:rPr lang="en-US" altLang="zh-CN" dirty="0" smtClean="0"/>
              <a:t>9-36V</a:t>
            </a:r>
            <a:r>
              <a:rPr lang="zh-CN" altLang="en-US" dirty="0" smtClean="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300" fill="hold">
                                          <p:stCondLst>
                                            <p:cond delay="0"/>
                                          </p:stCondLst>
                                        </p:cTn>
                                        <p:tgtEl>
                                          <p:spTgt spid="98"/>
                                        </p:tgtEl>
                                        <p:attrNameLst>
                                          <p:attrName>ppt_x</p:attrName>
                                        </p:attrNameLst>
                                      </p:cBhvr>
                                    </p:anim>
                                    <p:anim from="0" to="-1.0" calcmode="lin" valueType="num">
                                      <p:cBhvr>
                                        <p:cTn id="8" dur="100" decel="50000" autoRev="1" fill="hold">
                                          <p:stCondLst>
                                            <p:cond delay="300"/>
                                          </p:stCondLst>
                                        </p:cTn>
                                        <p:tgtEl>
                                          <p:spTgt spid="98"/>
                                        </p:tgtEl>
                                        <p:attrNameLst>
                                          <p:attrName>xshear</p:attrName>
                                        </p:attrNameLst>
                                      </p:cBhvr>
                                    </p:anim>
                                    <p:animScale>
                                      <p:cBhvr>
                                        <p:cTn id="9" dur="100" decel="100000" autoRev="1" fill="hold">
                                          <p:stCondLst>
                                            <p:cond delay="300"/>
                                          </p:stCondLst>
                                        </p:cTn>
                                        <p:tgtEl>
                                          <p:spTgt spid="98"/>
                                        </p:tgtEl>
                                      </p:cBhvr>
                                      <p:from x="100000" y="100000"/>
                                      <p:to x="80000" y="100000"/>
                                    </p:animScale>
                                    <p:anim by="(#ppt_h/3+#ppt_w*0.1)" calcmode="lin" valueType="num">
                                      <p:cBhvr additive="sum">
                                        <p:cTn id="10" dur="100" decel="100000" autoRev="1" fill="hold">
                                          <p:stCondLst>
                                            <p:cond delay="300"/>
                                          </p:stCondLst>
                                        </p:cTn>
                                        <p:tgtEl>
                                          <p:spTgt spid="98"/>
                                        </p:tgtEl>
                                        <p:attrNameLst>
                                          <p:attrName>ppt_x</p:attrName>
                                        </p:attrNameLst>
                                      </p:cBhvr>
                                    </p:anim>
                                  </p:childTnLst>
                                </p:cTn>
                              </p:par>
                              <p:par>
                                <p:cTn id="11" presetID="23" presetClass="entr" presetSubtype="16"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fade">
                                      <p:cBhvr>
                                        <p:cTn id="17" dur="1000"/>
                                        <p:tgtEl>
                                          <p:spTgt spid="107"/>
                                        </p:tgtEl>
                                      </p:cBhvr>
                                    </p:animEffect>
                                    <p:anim calcmode="lin" valueType="num">
                                      <p:cBhvr>
                                        <p:cTn id="18" dur="1000" fill="hold"/>
                                        <p:tgtEl>
                                          <p:spTgt spid="107"/>
                                        </p:tgtEl>
                                        <p:attrNameLst>
                                          <p:attrName>ppt_x</p:attrName>
                                        </p:attrNameLst>
                                      </p:cBhvr>
                                      <p:tavLst>
                                        <p:tav tm="0">
                                          <p:val>
                                            <p:strVal val="#ppt_x"/>
                                          </p:val>
                                        </p:tav>
                                        <p:tav tm="100000">
                                          <p:val>
                                            <p:strVal val="#ppt_x"/>
                                          </p:val>
                                        </p:tav>
                                      </p:tavLst>
                                    </p:anim>
                                    <p:anim calcmode="lin" valueType="num">
                                      <p:cBhvr>
                                        <p:cTn id="19" dur="1000" fill="hold"/>
                                        <p:tgtEl>
                                          <p:spTgt spid="10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108">
                                            <p:txEl>
                                              <p:pRg st="0" end="0"/>
                                            </p:txEl>
                                          </p:spTgt>
                                        </p:tgtEl>
                                        <p:attrNameLst>
                                          <p:attrName>style.visibility</p:attrName>
                                        </p:attrNameLst>
                                      </p:cBhvr>
                                      <p:to>
                                        <p:strVal val="visible"/>
                                      </p:to>
                                    </p:set>
                                    <p:anim calcmode="discrete" valueType="clr">
                                      <p:cBhvr override="childStyle">
                                        <p:cTn id="23" dur="80"/>
                                        <p:tgtEl>
                                          <p:spTgt spid="10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08">
                                            <p:txEl>
                                              <p:pRg st="0" end="0"/>
                                            </p:txEl>
                                          </p:spTgt>
                                        </p:tgtEl>
                                        <p:attrNameLst>
                                          <p:attrName>fillcolor</p:attrName>
                                        </p:attrNameLst>
                                      </p:cBhvr>
                                      <p:tavLst>
                                        <p:tav tm="0">
                                          <p:val>
                                            <p:clrVal>
                                              <a:schemeClr val="accent2"/>
                                            </p:clrVal>
                                          </p:val>
                                        </p:tav>
                                        <p:tav tm="50000">
                                          <p:val>
                                            <p:clrVal>
                                              <a:schemeClr val="hlink"/>
                                            </p:clrVal>
                                          </p:val>
                                        </p:tav>
                                      </p:tavLst>
                                    </p:anim>
                                    <p:set>
                                      <p:cBhvr>
                                        <p:cTn id="25" dur="80"/>
                                        <p:tgtEl>
                                          <p:spTgt spid="108">
                                            <p:txEl>
                                              <p:pRg st="0" end="0"/>
                                            </p:txEl>
                                          </p:spTgt>
                                        </p:tgtEl>
                                        <p:attrNameLst>
                                          <p:attrName>fill.type</p:attrName>
                                        </p:attrNameLst>
                                      </p:cBhvr>
                                      <p:to>
                                        <p:strVal val="solid"/>
                                      </p:to>
                                    </p:set>
                                  </p:childTnLst>
                                </p:cTn>
                              </p:par>
                            </p:childTnLst>
                          </p:cTn>
                        </p:par>
                        <p:par>
                          <p:cTn id="26" fill="hold">
                            <p:stCondLst>
                              <p:cond delay="5400"/>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108">
                                            <p:txEl>
                                              <p:pRg st="1" end="1"/>
                                            </p:txEl>
                                          </p:spTgt>
                                        </p:tgtEl>
                                        <p:attrNameLst>
                                          <p:attrName>style.visibility</p:attrName>
                                        </p:attrNameLst>
                                      </p:cBhvr>
                                      <p:to>
                                        <p:strVal val="visible"/>
                                      </p:to>
                                    </p:set>
                                    <p:anim calcmode="discrete" valueType="clr">
                                      <p:cBhvr override="childStyle">
                                        <p:cTn id="29" dur="80"/>
                                        <p:tgtEl>
                                          <p:spTgt spid="10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08">
                                            <p:txEl>
                                              <p:pRg st="1" end="1"/>
                                            </p:txEl>
                                          </p:spTgt>
                                        </p:tgtEl>
                                        <p:attrNameLst>
                                          <p:attrName>fillcolor</p:attrName>
                                        </p:attrNameLst>
                                      </p:cBhvr>
                                      <p:tavLst>
                                        <p:tav tm="0">
                                          <p:val>
                                            <p:clrVal>
                                              <a:schemeClr val="accent2"/>
                                            </p:clrVal>
                                          </p:val>
                                        </p:tav>
                                        <p:tav tm="50000">
                                          <p:val>
                                            <p:clrVal>
                                              <a:schemeClr val="hlink"/>
                                            </p:clrVal>
                                          </p:val>
                                        </p:tav>
                                      </p:tavLst>
                                    </p:anim>
                                    <p:set>
                                      <p:cBhvr>
                                        <p:cTn id="31" dur="80"/>
                                        <p:tgtEl>
                                          <p:spTgt spid="108">
                                            <p:txEl>
                                              <p:pRg st="1" end="1"/>
                                            </p:txEl>
                                          </p:spTgt>
                                        </p:tgtEl>
                                        <p:attrNameLst>
                                          <p:attrName>fill.type</p:attrName>
                                        </p:attrNameLst>
                                      </p:cBhvr>
                                      <p:to>
                                        <p:strVal val="solid"/>
                                      </p:to>
                                    </p:set>
                                  </p:childTnLst>
                                </p:cTn>
                              </p:par>
                            </p:childTnLst>
                          </p:cTn>
                        </p:par>
                        <p:par>
                          <p:cTn id="32" fill="hold">
                            <p:stCondLst>
                              <p:cond delay="10159"/>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108">
                                            <p:txEl>
                                              <p:pRg st="2" end="2"/>
                                            </p:txEl>
                                          </p:spTgt>
                                        </p:tgtEl>
                                        <p:attrNameLst>
                                          <p:attrName>style.visibility</p:attrName>
                                        </p:attrNameLst>
                                      </p:cBhvr>
                                      <p:to>
                                        <p:strVal val="visible"/>
                                      </p:to>
                                    </p:set>
                                    <p:anim calcmode="discrete" valueType="clr">
                                      <p:cBhvr override="childStyle">
                                        <p:cTn id="35" dur="80"/>
                                        <p:tgtEl>
                                          <p:spTgt spid="10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8">
                                            <p:txEl>
                                              <p:pRg st="2" end="2"/>
                                            </p:txEl>
                                          </p:spTgt>
                                        </p:tgtEl>
                                        <p:attrNameLst>
                                          <p:attrName>fillcolor</p:attrName>
                                        </p:attrNameLst>
                                      </p:cBhvr>
                                      <p:tavLst>
                                        <p:tav tm="0">
                                          <p:val>
                                            <p:clrVal>
                                              <a:schemeClr val="accent2"/>
                                            </p:clrVal>
                                          </p:val>
                                        </p:tav>
                                        <p:tav tm="50000">
                                          <p:val>
                                            <p:clrVal>
                                              <a:schemeClr val="hlink"/>
                                            </p:clrVal>
                                          </p:val>
                                        </p:tav>
                                      </p:tavLst>
                                    </p:anim>
                                    <p:set>
                                      <p:cBhvr>
                                        <p:cTn id="37" dur="80"/>
                                        <p:tgtEl>
                                          <p:spTgt spid="10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面板介绍</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4" name="Picture 2" descr="正面板"/>
          <p:cNvPicPr>
            <a:picLocks noChangeAspect="1" noChangeArrowheads="1"/>
          </p:cNvPicPr>
          <p:nvPr/>
        </p:nvPicPr>
        <p:blipFill>
          <a:blip r:embed="rId3"/>
          <a:srcRect/>
          <a:stretch>
            <a:fillRect/>
          </a:stretch>
        </p:blipFill>
        <p:spPr bwMode="auto">
          <a:xfrm>
            <a:off x="5224467" y="1490653"/>
            <a:ext cx="3000395" cy="1513762"/>
          </a:xfrm>
          <a:prstGeom prst="rect">
            <a:avLst/>
          </a:prstGeom>
          <a:noFill/>
          <a:ln w="9525">
            <a:noFill/>
            <a:miter lim="800000"/>
            <a:headEnd/>
            <a:tailEnd/>
          </a:ln>
        </p:spPr>
      </p:pic>
      <p:pic>
        <p:nvPicPr>
          <p:cNvPr id="3" name="Picture 3" descr="后面板"/>
          <p:cNvPicPr>
            <a:picLocks noChangeAspect="1"/>
          </p:cNvPicPr>
          <p:nvPr/>
        </p:nvPicPr>
        <p:blipFill>
          <a:blip r:embed="rId4"/>
          <a:stretch>
            <a:fillRect/>
          </a:stretch>
        </p:blipFill>
        <p:spPr>
          <a:xfrm>
            <a:off x="5293678" y="3127375"/>
            <a:ext cx="3071495" cy="15938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p:cTn id="7" dur="500" fill="hold"/>
                                        <p:tgtEl>
                                          <p:spTgt spid="98"/>
                                        </p:tgtEl>
                                        <p:attrNameLst>
                                          <p:attrName>ppt_w</p:attrName>
                                        </p:attrNameLst>
                                      </p:cBhvr>
                                      <p:tavLst>
                                        <p:tav tm="0">
                                          <p:val>
                                            <p:strVal val="#ppt_w*0.05"/>
                                          </p:val>
                                        </p:tav>
                                        <p:tav tm="100000">
                                          <p:val>
                                            <p:strVal val="#ppt_w"/>
                                          </p:val>
                                        </p:tav>
                                      </p:tavLst>
                                    </p:anim>
                                    <p:anim calcmode="lin" valueType="num">
                                      <p:cBhvr>
                                        <p:cTn id="8" dur="500" fill="hold"/>
                                        <p:tgtEl>
                                          <p:spTgt spid="98"/>
                                        </p:tgtEl>
                                        <p:attrNameLst>
                                          <p:attrName>ppt_h</p:attrName>
                                        </p:attrNameLst>
                                      </p:cBhvr>
                                      <p:tavLst>
                                        <p:tav tm="0">
                                          <p:val>
                                            <p:strVal val="#ppt_h"/>
                                          </p:val>
                                        </p:tav>
                                        <p:tav tm="100000">
                                          <p:val>
                                            <p:strVal val="#ppt_h"/>
                                          </p:val>
                                        </p:tav>
                                      </p:tavLst>
                                    </p:anim>
                                    <p:anim calcmode="lin" valueType="num">
                                      <p:cBhvr>
                                        <p:cTn id="9" dur="500" fill="hold"/>
                                        <p:tgtEl>
                                          <p:spTgt spid="98"/>
                                        </p:tgtEl>
                                        <p:attrNameLst>
                                          <p:attrName>ppt_x</p:attrName>
                                        </p:attrNameLst>
                                      </p:cBhvr>
                                      <p:tavLst>
                                        <p:tav tm="0">
                                          <p:val>
                                            <p:strVal val="#ppt_x-.2"/>
                                          </p:val>
                                        </p:tav>
                                        <p:tav tm="100000">
                                          <p:val>
                                            <p:strVal val="#ppt_x"/>
                                          </p:val>
                                        </p:tav>
                                      </p:tavLst>
                                    </p:anim>
                                    <p:anim calcmode="lin" valueType="num">
                                      <p:cBhvr>
                                        <p:cTn id="10" dur="500" fill="hold"/>
                                        <p:tgtEl>
                                          <p:spTgt spid="98"/>
                                        </p:tgtEl>
                                        <p:attrNameLst>
                                          <p:attrName>ppt_y</p:attrName>
                                        </p:attrNameLst>
                                      </p:cBhvr>
                                      <p:tavLst>
                                        <p:tav tm="0">
                                          <p:val>
                                            <p:strVal val="#ppt_y"/>
                                          </p:val>
                                        </p:tav>
                                        <p:tav tm="100000">
                                          <p:val>
                                            <p:strVal val="#ppt_y"/>
                                          </p:val>
                                        </p:tav>
                                      </p:tavLst>
                                    </p:anim>
                                    <p:animEffect transition="in" filter="fade">
                                      <p:cBhvr>
                                        <p:cTn id="11" dur="500"/>
                                        <p:tgtEl>
                                          <p:spTgt spid="98"/>
                                        </p:tgtEl>
                                      </p:cBhvr>
                                    </p:animEffect>
                                  </p:childTnLst>
                                </p:cTn>
                              </p:par>
                            </p:childTnLst>
                          </p:cTn>
                        </p:par>
                        <p:par>
                          <p:cTn id="12" fill="hold">
                            <p:stCondLst>
                              <p:cond delay="500"/>
                            </p:stCondLst>
                            <p:childTnLst>
                              <p:par>
                                <p:cTn id="13" presetID="29"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1000" fill="hold"/>
                                        <p:tgtEl>
                                          <p:spTgt spid="91"/>
                                        </p:tgtEl>
                                        <p:attrNameLst>
                                          <p:attrName>ppt_x</p:attrName>
                                        </p:attrNameLst>
                                      </p:cBhvr>
                                      <p:tavLst>
                                        <p:tav tm="0">
                                          <p:val>
                                            <p:strVal val="#ppt_x-.2"/>
                                          </p:val>
                                        </p:tav>
                                        <p:tav tm="100000">
                                          <p:val>
                                            <p:strVal val="#ppt_x"/>
                                          </p:val>
                                        </p:tav>
                                      </p:tavLst>
                                    </p:anim>
                                    <p:anim calcmode="lin" valueType="num">
                                      <p:cBhvr>
                                        <p:cTn id="16" dur="1000" fill="hold"/>
                                        <p:tgtEl>
                                          <p:spTgt spid="91"/>
                                        </p:tgtEl>
                                        <p:attrNameLst>
                                          <p:attrName>ppt_y</p:attrName>
                                        </p:attrNameLst>
                                      </p:cBhvr>
                                      <p:tavLst>
                                        <p:tav tm="0">
                                          <p:val>
                                            <p:strVal val="#ppt_y"/>
                                          </p:val>
                                        </p:tav>
                                        <p:tav tm="100000">
                                          <p:val>
                                            <p:strVal val="#ppt_y"/>
                                          </p:val>
                                        </p:tav>
                                      </p:tavLst>
                                    </p:anim>
                                    <p:animEffect transition="in" filter="wipe(right)" prLst="gradientSize: 0.1">
                                      <p:cBhvr>
                                        <p:cTn id="17" dur="1000"/>
                                        <p:tgtEl>
                                          <p:spTgt spid="91"/>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二</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 适用场景</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23" presetClass="entr" presetSubtype="16" fill="hold" grpId="0" nodeType="afterEffect">
                                  <p:stCondLst>
                                    <p:cond delay="0"/>
                                  </p:stCondLst>
                                  <p:childTnLst>
                                    <p:set>
                                      <p:cBhvr>
                                        <p:cTn id="16" dur="1" fill="hold">
                                          <p:stCondLst>
                                            <p:cond delay="0"/>
                                          </p:stCondLst>
                                        </p:cTn>
                                        <p:tgtEl>
                                          <p:spTgt spid="132"/>
                                        </p:tgtEl>
                                        <p:attrNameLst>
                                          <p:attrName>style.visibility</p:attrName>
                                        </p:attrNameLst>
                                      </p:cBhvr>
                                      <p:to>
                                        <p:strVal val="visible"/>
                                      </p:to>
                                    </p:set>
                                    <p:anim calcmode="lin" valueType="num">
                                      <p:cBhvr>
                                        <p:cTn id="17" dur="500" fill="hold"/>
                                        <p:tgtEl>
                                          <p:spTgt spid="132"/>
                                        </p:tgtEl>
                                        <p:attrNameLst>
                                          <p:attrName>ppt_w</p:attrName>
                                        </p:attrNameLst>
                                      </p:cBhvr>
                                      <p:tavLst>
                                        <p:tav tm="0">
                                          <p:val>
                                            <p:fltVal val="0"/>
                                          </p:val>
                                        </p:tav>
                                        <p:tav tm="100000">
                                          <p:val>
                                            <p:strVal val="#ppt_w"/>
                                          </p:val>
                                        </p:tav>
                                      </p:tavLst>
                                    </p:anim>
                                    <p:anim calcmode="lin" valueType="num">
                                      <p:cBhvr>
                                        <p:cTn id="18" dur="500" fill="hold"/>
                                        <p:tgtEl>
                                          <p:spTgt spid="132"/>
                                        </p:tgtEl>
                                        <p:attrNameLst>
                                          <p:attrName>ppt_h</p:attrName>
                                        </p:attrNameLst>
                                      </p:cBhvr>
                                      <p:tavLst>
                                        <p:tav tm="0">
                                          <p:val>
                                            <p:fltVal val="0"/>
                                          </p:val>
                                        </p:tav>
                                        <p:tav tm="100000">
                                          <p:val>
                                            <p:strVal val="#ppt_h"/>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 calcmode="lin" valueType="num">
                                      <p:cBhvr>
                                        <p:cTn id="23" dur="500" fill="hold"/>
                                        <p:tgtEl>
                                          <p:spTgt spid="79"/>
                                        </p:tgtEl>
                                        <p:attrNameLst>
                                          <p:attrName>style.rotation</p:attrName>
                                        </p:attrNameLst>
                                      </p:cBhvr>
                                      <p:tavLst>
                                        <p:tav tm="0">
                                          <p:val>
                                            <p:fltVal val="360"/>
                                          </p:val>
                                        </p:tav>
                                        <p:tav tm="100000">
                                          <p:val>
                                            <p:fltVal val="0"/>
                                          </p:val>
                                        </p:tav>
                                      </p:tavLst>
                                    </p:anim>
                                    <p:animEffect transition="in" filter="fade">
                                      <p:cBhvr>
                                        <p:cTn id="24" dur="500"/>
                                        <p:tgtEl>
                                          <p:spTgt spid="79"/>
                                        </p:tgtEl>
                                      </p:cBhvr>
                                    </p:animEffect>
                                  </p:childTnLst>
                                </p:cTn>
                              </p:par>
                            </p:childTnLst>
                          </p:cTn>
                        </p:par>
                        <p:par>
                          <p:cTn id="25" fill="hold">
                            <p:stCondLst>
                              <p:cond delay="1000"/>
                            </p:stCondLst>
                            <p:childTnLst>
                              <p:par>
                                <p:cTn id="26" presetID="29" presetClass="entr" presetSubtype="0"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 calcmode="lin" valueType="num">
                                      <p:cBhvr>
                                        <p:cTn id="28" dur="1000" fill="hold"/>
                                        <p:tgtEl>
                                          <p:spTgt spid="80"/>
                                        </p:tgtEl>
                                        <p:attrNameLst>
                                          <p:attrName>ppt_x</p:attrName>
                                        </p:attrNameLst>
                                      </p:cBhvr>
                                      <p:tavLst>
                                        <p:tav tm="0">
                                          <p:val>
                                            <p:strVal val="#ppt_x-.2"/>
                                          </p:val>
                                        </p:tav>
                                        <p:tav tm="100000">
                                          <p:val>
                                            <p:strVal val="#ppt_x"/>
                                          </p:val>
                                        </p:tav>
                                      </p:tavLst>
                                    </p:anim>
                                    <p:anim calcmode="lin" valueType="num">
                                      <p:cBhvr>
                                        <p:cTn id="29"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30" dur="1000"/>
                                        <p:tgtEl>
                                          <p:spTgt spid="80"/>
                                        </p:tgtEl>
                                      </p:cBhvr>
                                    </p:animEffect>
                                  </p:childTnLst>
                                </p:cTn>
                              </p:par>
                              <p:par>
                                <p:cTn id="31" presetID="29"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p:cTn id="33" dur="1000" fill="hold"/>
                                        <p:tgtEl>
                                          <p:spTgt spid="81"/>
                                        </p:tgtEl>
                                        <p:attrNameLst>
                                          <p:attrName>ppt_x</p:attrName>
                                        </p:attrNameLst>
                                      </p:cBhvr>
                                      <p:tavLst>
                                        <p:tav tm="0">
                                          <p:val>
                                            <p:strVal val="#ppt_x-.2"/>
                                          </p:val>
                                        </p:tav>
                                        <p:tav tm="100000">
                                          <p:val>
                                            <p:strVal val="#ppt_x"/>
                                          </p:val>
                                        </p:tav>
                                      </p:tavLst>
                                    </p:anim>
                                    <p:anim calcmode="lin" valueType="num">
                                      <p:cBhvr>
                                        <p:cTn id="34"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1"/>
                                        </p:tgtEl>
                                      </p:cBhvr>
                                    </p:animEffect>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1000"/>
                                        <p:tgtEl>
                                          <p:spTgt spid="82"/>
                                        </p:tgtEl>
                                      </p:cBhvr>
                                    </p:animEffect>
                                    <p:anim calcmode="lin" valueType="num">
                                      <p:cBhvr>
                                        <p:cTn id="46" dur="1000" fill="hold"/>
                                        <p:tgtEl>
                                          <p:spTgt spid="82"/>
                                        </p:tgtEl>
                                        <p:attrNameLst>
                                          <p:attrName>ppt_x</p:attrName>
                                        </p:attrNameLst>
                                      </p:cBhvr>
                                      <p:tavLst>
                                        <p:tav tm="0">
                                          <p:val>
                                            <p:strVal val="#ppt_x"/>
                                          </p:val>
                                        </p:tav>
                                        <p:tav tm="100000">
                                          <p:val>
                                            <p:strVal val="#ppt_x"/>
                                          </p:val>
                                        </p:tav>
                                      </p:tavLst>
                                    </p:anim>
                                    <p:anim calcmode="lin" valueType="num">
                                      <p:cBhvr>
                                        <p:cTn id="47"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3905" y="-19685"/>
            <a:ext cx="7924800" cy="614045"/>
          </a:xfrm>
          <a:prstGeom prst="rect">
            <a:avLst/>
          </a:prstGeom>
          <a:noFill/>
          <a:ln w="9525">
            <a:noFill/>
          </a:ln>
        </p:spPr>
        <p:txBody>
          <a:bodyPr wrap="square">
            <a:spAutoFit/>
          </a:bodyPr>
          <a:p>
            <a:pPr marL="0" indent="247650"/>
            <a:r>
              <a:rPr lang="zh-CN" sz="1600" b="0">
                <a:solidFill>
                  <a:schemeClr val="bg1"/>
                </a:solidFill>
                <a:ea typeface="宋体" panose="02010600030101010101" pitchFamily="2" charset="-122"/>
              </a:rPr>
              <a:t>一、系统概述</a:t>
            </a:r>
            <a:endParaRPr lang="zh-CN" altLang="en-US">
              <a:solidFill>
                <a:schemeClr val="bg1"/>
              </a:solidFill>
            </a:endParaRPr>
          </a:p>
        </p:txBody>
      </p:sp>
      <p:sp>
        <p:nvSpPr>
          <p:cNvPr id="100" name="文本框 99"/>
          <p:cNvSpPr txBox="1"/>
          <p:nvPr/>
        </p:nvSpPr>
        <p:spPr>
          <a:xfrm>
            <a:off x="386715" y="382905"/>
            <a:ext cx="7976235" cy="4523105"/>
          </a:xfrm>
          <a:prstGeom prst="rect">
            <a:avLst/>
          </a:prstGeom>
          <a:noFill/>
          <a:ln w="9525">
            <a:noFill/>
          </a:ln>
        </p:spPr>
        <p:txBody>
          <a:bodyPr wrap="square">
            <a:spAutoFit/>
          </a:bodyPr>
          <a:p>
            <a:pPr marL="0" indent="0"/>
            <a:r>
              <a:rPr lang="zh-CN" sz="1400" b="0">
                <a:solidFill>
                  <a:schemeClr val="accent3"/>
                </a:solidFill>
                <a:cs typeface="寰蒋闆呴粦" charset="0"/>
              </a:rPr>
              <a:t>生命可贵健康无价，健康长寿是每一个是每一个人的良好愿望；然而总有事与愿违的时刻，年老体衰、交通事故，往往都会造成人员的伤亡；据不完全统计中国每年交通事故中夺去的性命就近10万，如果这些伤者都能第一时间得到良好的护理和救治，可能死亡人数会大大降低；时间就是生命，120出警的急迫性自然就相当重要。医者父母心，每个救护人员都想尽最大的努力救治病人，然而客观条件的限制，信息交互手段有限，并非每一次都能如愿；</a:t>
            </a:r>
            <a:r>
              <a:rPr lang="en-US" sz="1000" b="0">
                <a:solidFill>
                  <a:schemeClr val="accent3"/>
                </a:solidFill>
                <a:latin typeface="Symbol" panose="05050102010706020507" charset="0"/>
              </a:rPr>
              <a:t>· </a:t>
            </a:r>
            <a:r>
              <a:rPr lang="zh-CN" sz="1400" b="0">
                <a:solidFill>
                  <a:schemeClr val="accent3"/>
                </a:solidFill>
                <a:cs typeface="寰蒋闆呴粦" charset="0"/>
              </a:rPr>
              <a:t>且当今社会，医患之间的矛盾也趁上升趋势，增加远程救治的技术指导和资料保留，适当向患者亲属或向公众开放，增加行为透明度，缓解亲友的焦虑和担忧，提升医师在人们心目中的光辉形象，促进社会更加和谐。</a:t>
            </a:r>
            <a:r>
              <a:rPr lang="en-US" sz="1000" b="0">
                <a:solidFill>
                  <a:schemeClr val="accent3"/>
                </a:solidFill>
                <a:latin typeface="Symbol" panose="05050102010706020507" charset="0"/>
              </a:rPr>
              <a:t>· </a:t>
            </a:r>
            <a:r>
              <a:rPr lang="zh-CN" sz="1400" b="0">
                <a:solidFill>
                  <a:schemeClr val="accent3"/>
                </a:solidFill>
                <a:cs typeface="寰蒋闆呴粦" charset="0"/>
              </a:rPr>
              <a:t>视频是最直观的信息之一，急救车在急速行驶中，车内的救护现场很难得知；为了解决前端随车图像的能及时回传到监控中心的需求；采用最新的北斗智通实时无线CDMA视频传输科技可以解决这类问题。</a:t>
            </a:r>
            <a:r>
              <a:rPr lang="zh-CN" sz="1400" b="0">
                <a:solidFill>
                  <a:schemeClr val="accent3"/>
                </a:solidFill>
                <a:latin typeface="寰蒋闆呴粦" charset="0"/>
                <a:ea typeface="宋体" panose="02010600030101010101" pitchFamily="2" charset="-122"/>
              </a:rPr>
              <a:t>锐视保</a:t>
            </a:r>
            <a:r>
              <a:rPr lang="zh-CN" sz="1400" b="0">
                <a:solidFill>
                  <a:schemeClr val="accent3"/>
                </a:solidFill>
                <a:cs typeface="寰蒋闆呴粦" charset="0"/>
              </a:rPr>
              <a:t>无线定位远程车载实时监控录像系统，就是很好的选择。</a:t>
            </a:r>
            <a:r>
              <a:rPr lang="en-US" sz="1000" b="0">
                <a:solidFill>
                  <a:schemeClr val="accent3"/>
                </a:solidFill>
                <a:latin typeface="Symbol" panose="05050102010706020507" charset="0"/>
              </a:rPr>
              <a:t>· </a:t>
            </a:r>
            <a:r>
              <a:rPr lang="zh-CN" sz="1400" b="0">
                <a:solidFill>
                  <a:schemeClr val="accent3"/>
                </a:solidFill>
                <a:cs typeface="寰蒋闆呴粦" charset="0"/>
              </a:rPr>
              <a:t>本地电子盘录像能记录出发到入院过程中的一切救护现场视频；不仅能在车内观看，还能够通过</a:t>
            </a:r>
            <a:r>
              <a:rPr lang="en-US" sz="1400" b="0">
                <a:solidFill>
                  <a:schemeClr val="accent3"/>
                </a:solidFill>
                <a:latin typeface="寰蒋闆呴粦" charset="0"/>
                <a:cs typeface="寰蒋闆呴粦" charset="0"/>
              </a:rPr>
              <a:t>4</a:t>
            </a:r>
            <a:r>
              <a:rPr lang="zh-CN" sz="1400" b="0">
                <a:solidFill>
                  <a:schemeClr val="accent3"/>
                </a:solidFill>
                <a:cs typeface="寰蒋闆呴粦" charset="0"/>
              </a:rPr>
              <a:t>G/LTE移动互联网视频传输，让监控中心的人员及时或者车内车外的场景。GPS定位系统能及时得知车行位置速度等，方便院方准备接待！</a:t>
            </a:r>
            <a:r>
              <a:rPr lang="en-US" sz="1000" b="0">
                <a:solidFill>
                  <a:schemeClr val="accent3"/>
                </a:solidFill>
                <a:latin typeface="Symbol" panose="05050102010706020507" charset="0"/>
              </a:rPr>
              <a:t>· </a:t>
            </a:r>
            <a:r>
              <a:rPr lang="zh-CN" sz="1400" b="0">
                <a:solidFill>
                  <a:schemeClr val="accent3"/>
                </a:solidFill>
                <a:cs typeface="寰蒋闆呴粦" charset="0"/>
              </a:rPr>
              <a:t>可以使用</a:t>
            </a:r>
            <a:r>
              <a:rPr lang="en-US" sz="1400" b="0">
                <a:solidFill>
                  <a:schemeClr val="accent3"/>
                </a:solidFill>
                <a:latin typeface="寰蒋闆呴粦" charset="0"/>
                <a:cs typeface="寰蒋闆呴粦" charset="0"/>
              </a:rPr>
              <a:t>4G</a:t>
            </a:r>
            <a:r>
              <a:rPr lang="zh-CN" sz="1400" b="0">
                <a:solidFill>
                  <a:schemeClr val="accent3"/>
                </a:solidFill>
                <a:latin typeface="寰蒋闆呴粦" charset="0"/>
                <a:ea typeface="宋体" panose="02010600030101010101" pitchFamily="2" charset="-122"/>
              </a:rPr>
              <a:t>物联网</a:t>
            </a:r>
            <a:r>
              <a:rPr lang="zh-CN" sz="1400" b="0">
                <a:solidFill>
                  <a:schemeClr val="accent3"/>
                </a:solidFill>
                <a:cs typeface="寰蒋闆呴粦" charset="0"/>
              </a:rPr>
              <a:t>网卡，能传输1~4路清晰的连贯的视频，而不是单幅静止的图片。这样在监控中心的值班人员通过网络便能看到及时视频；领导也可通过手机上网观看视频，随时随地及时指导现场的抢险救灾工作。</a:t>
            </a:r>
            <a:r>
              <a:rPr lang="en-US" sz="1000" b="0">
                <a:solidFill>
                  <a:schemeClr val="accent3"/>
                </a:solidFill>
                <a:latin typeface="Symbol" panose="05050102010706020507" charset="0"/>
              </a:rPr>
              <a:t>· </a:t>
            </a:r>
            <a:endParaRPr lang="en-US" altLang="en-US" sz="1000" b="0">
              <a:solidFill>
                <a:schemeClr val="accent3"/>
              </a:solidFill>
              <a:latin typeface="Symbol" panose="05050102010706020507"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1" name="文本框 100"/>
          <p:cNvSpPr txBox="1"/>
          <p:nvPr/>
        </p:nvSpPr>
        <p:spPr>
          <a:xfrm>
            <a:off x="752475" y="484505"/>
            <a:ext cx="7444740" cy="4799965"/>
          </a:xfrm>
          <a:prstGeom prst="rect">
            <a:avLst/>
          </a:prstGeom>
          <a:noFill/>
          <a:ln w="9525">
            <a:noFill/>
          </a:ln>
        </p:spPr>
        <p:txBody>
          <a:bodyPr wrap="square">
            <a:spAutoFit/>
          </a:bodyPr>
          <a:p>
            <a:pPr marL="0" indent="0"/>
            <a:r>
              <a:rPr lang="zh-CN" sz="1600" b="0">
                <a:solidFill>
                  <a:schemeClr val="tx1"/>
                </a:solidFill>
                <a:ea typeface="宋体" panose="02010600030101010101" pitchFamily="2" charset="-122"/>
              </a:rPr>
              <a:t>二、需求分析通过视频监控系统可对车前、驾驶室、</a:t>
            </a:r>
            <a:r>
              <a:rPr lang="zh-CN" sz="1600" b="0">
                <a:solidFill>
                  <a:schemeClr val="tx1"/>
                </a:solidFill>
                <a:latin typeface="Lucida Grande" charset="0"/>
                <a:ea typeface="宋体" panose="02010600030101010101" pitchFamily="2" charset="-122"/>
              </a:rPr>
              <a:t>急救仓</a:t>
            </a:r>
            <a:r>
              <a:rPr lang="zh-CN" sz="1600" b="0">
                <a:solidFill>
                  <a:schemeClr val="tx1"/>
                </a:solidFill>
                <a:ea typeface="宋体" panose="02010600030101010101" pitchFamily="2" charset="-122"/>
              </a:rPr>
              <a:t>、车后、车</a:t>
            </a:r>
            <a:r>
              <a:rPr lang="zh-CN" sz="1600" b="0">
                <a:solidFill>
                  <a:schemeClr val="tx1"/>
                </a:solidFill>
                <a:latin typeface="Lucida Grande" charset="0"/>
                <a:ea typeface="宋体" panose="02010600030101010101" pitchFamily="2" charset="-122"/>
              </a:rPr>
              <a:t>左侧、车右侧</a:t>
            </a:r>
            <a:r>
              <a:rPr lang="zh-CN" sz="1600" b="0">
                <a:solidFill>
                  <a:schemeClr val="tx1"/>
                </a:solidFill>
                <a:ea typeface="宋体" panose="02010600030101010101" pitchFamily="2" charset="-122"/>
              </a:rPr>
              <a:t>等武车辆内外部实现全方位、多角度实时监控及存储。还要结</a:t>
            </a:r>
            <a:r>
              <a:rPr lang="zh-CN" sz="1600" b="0">
                <a:solidFill>
                  <a:schemeClr val="tx1"/>
                </a:solidFill>
                <a:latin typeface="Lucida Grande" charset="0"/>
                <a:ea typeface="宋体" panose="02010600030101010101" pitchFamily="2" charset="-122"/>
              </a:rPr>
              <a:t>合</a:t>
            </a:r>
            <a:r>
              <a:rPr lang="zh-CN" sz="1600" b="0">
                <a:solidFill>
                  <a:schemeClr val="tx1"/>
                </a:solidFill>
                <a:ea typeface="宋体" panose="02010600030101010101" pitchFamily="2" charset="-122"/>
              </a:rPr>
              <a:t>急救实际需要，针对运急救车出车时进行实时移动监控存储，可对</a:t>
            </a:r>
            <a:r>
              <a:rPr lang="en-US" altLang="zh-CN" sz="1600" b="0">
                <a:solidFill>
                  <a:schemeClr val="tx1"/>
                </a:solidFill>
                <a:ea typeface="宋体" panose="02010600030101010101" pitchFamily="2" charset="-122"/>
              </a:rPr>
              <a:t>120</a:t>
            </a:r>
            <a:r>
              <a:rPr lang="zh-CN" altLang="en-US" sz="1600" b="0">
                <a:solidFill>
                  <a:schemeClr val="tx1"/>
                </a:solidFill>
                <a:ea typeface="宋体" panose="02010600030101010101" pitchFamily="2" charset="-122"/>
              </a:rPr>
              <a:t>急救车</a:t>
            </a:r>
            <a:r>
              <a:rPr lang="zh-CN" sz="1600" b="0">
                <a:solidFill>
                  <a:schemeClr val="tx1"/>
                </a:solidFill>
                <a:ea typeface="宋体" panose="02010600030101010101" pitchFamily="2" charset="-122"/>
              </a:rPr>
              <a:t>辆实现GPS位置的定位及跟踪管理。根据实际需要，无线双向语音对讲，指挥中心实时与前端人员进行通讯，下达工作指令。</a:t>
            </a:r>
            <a:r>
              <a:rPr lang="en-US" altLang="zh-CN" sz="1600" b="0">
                <a:solidFill>
                  <a:schemeClr val="tx1"/>
                </a:solidFill>
                <a:ea typeface="宋体" panose="02010600030101010101" pitchFamily="2" charset="-122"/>
              </a:rPr>
              <a:t>120</a:t>
            </a:r>
            <a:r>
              <a:rPr lang="zh-CN" altLang="en-US" sz="1600" b="0">
                <a:solidFill>
                  <a:schemeClr val="tx1"/>
                </a:solidFill>
                <a:ea typeface="宋体" panose="02010600030101010101" pitchFamily="2" charset="-122"/>
              </a:rPr>
              <a:t>急救</a:t>
            </a:r>
            <a:r>
              <a:rPr lang="zh-CN" sz="1600" b="0">
                <a:solidFill>
                  <a:schemeClr val="tx1"/>
                </a:solidFill>
                <a:ea typeface="宋体" panose="02010600030101010101" pitchFamily="2" charset="-122"/>
              </a:rPr>
              <a:t>车远程监控系统的要求：</a:t>
            </a:r>
            <a:endParaRPr lang="zh-CN" sz="1600" b="0">
              <a:solidFill>
                <a:schemeClr val="tx1"/>
              </a:solidFill>
              <a:ea typeface="宋体" panose="02010600030101010101" pitchFamily="2" charset="-122"/>
            </a:endParaRPr>
          </a:p>
          <a:p>
            <a:pPr marL="0" indent="0"/>
            <a:r>
              <a:rPr lang="zh-CN" sz="1600" b="0">
                <a:solidFill>
                  <a:schemeClr val="tx1"/>
                </a:solidFill>
                <a:ea typeface="宋体" panose="02010600030101010101" pitchFamily="2" charset="-122"/>
              </a:rPr>
              <a:t>1、要求远程能够同时监控大量目标，结合GIS地理平台，直观反映</a:t>
            </a:r>
            <a:r>
              <a:rPr lang="en-US" altLang="zh-CN" sz="1600" b="0">
                <a:solidFill>
                  <a:schemeClr val="tx1"/>
                </a:solidFill>
                <a:ea typeface="宋体" panose="02010600030101010101" pitchFamily="2" charset="-122"/>
              </a:rPr>
              <a:t>120</a:t>
            </a:r>
            <a:r>
              <a:rPr lang="zh-CN" altLang="en-US" sz="1600" b="0">
                <a:solidFill>
                  <a:schemeClr val="tx1"/>
                </a:solidFill>
                <a:ea typeface="宋体" panose="02010600030101010101" pitchFamily="2" charset="-122"/>
              </a:rPr>
              <a:t>急救</a:t>
            </a:r>
            <a:r>
              <a:rPr lang="zh-CN" sz="1600" b="0">
                <a:solidFill>
                  <a:schemeClr val="tx1"/>
                </a:solidFill>
                <a:ea typeface="宋体" panose="02010600030101010101" pitchFamily="2" charset="-122"/>
              </a:rPr>
              <a:t>车日常工作情况；</a:t>
            </a:r>
            <a:endParaRPr lang="zh-CN" sz="1600" b="0">
              <a:solidFill>
                <a:schemeClr val="tx1"/>
              </a:solidFill>
              <a:ea typeface="宋体" panose="02010600030101010101" pitchFamily="2" charset="-122"/>
            </a:endParaRPr>
          </a:p>
          <a:p>
            <a:pPr marL="0" indent="0"/>
            <a:r>
              <a:rPr lang="zh-CN" altLang="en-US">
                <a:solidFill>
                  <a:schemeClr val="tx1"/>
                </a:solidFill>
              </a:rPr>
              <a:t>2、对报警信息要求快速反应，结合远程视频监控系统，能及时了解报警实际视频信息；</a:t>
            </a:r>
            <a:endParaRPr lang="zh-CN" altLang="en-US">
              <a:solidFill>
                <a:schemeClr val="tx1"/>
              </a:solidFill>
            </a:endParaRPr>
          </a:p>
          <a:p>
            <a:pPr marL="0" indent="0"/>
            <a:r>
              <a:rPr lang="zh-CN" altLang="en-US">
                <a:solidFill>
                  <a:schemeClr val="tx1"/>
                </a:solidFill>
              </a:rPr>
              <a:t>3、能够对敏感区域进行重点监控。特别是车到接送病号</a:t>
            </a:r>
            <a:r>
              <a:rPr lang="zh-CN" altLang="en-US">
                <a:solidFill>
                  <a:schemeClr val="tx1"/>
                </a:solidFill>
              </a:rPr>
              <a:t>过程是监控盲区，需要实时移动监控跟踪；</a:t>
            </a:r>
            <a:endParaRPr lang="zh-CN" altLang="en-US">
              <a:solidFill>
                <a:schemeClr val="tx1"/>
              </a:solidFill>
            </a:endParaRPr>
          </a:p>
          <a:p>
            <a:pPr marL="0" indent="0"/>
            <a:r>
              <a:rPr lang="zh-CN" altLang="en-US">
                <a:solidFill>
                  <a:schemeClr val="tx1"/>
                </a:solidFill>
              </a:rPr>
              <a:t></a:t>
            </a:r>
            <a:endParaRPr lang="zh-CN" altLang="en-US">
              <a:solidFill>
                <a:schemeClr val="tx1"/>
              </a:solidFill>
            </a:endParaRPr>
          </a:p>
          <a:p>
            <a:pPr marL="0" indent="0"/>
            <a:r>
              <a:rPr lang="zh-CN" altLang="en-US">
                <a:solidFill>
                  <a:schemeClr val="tx1"/>
                </a:solidFill>
              </a:rPr>
              <a:t>4、4G远程监控系统要具有权限管理功能，保证视频数据不能外泄；</a:t>
            </a:r>
            <a:endParaRPr lang="zh-CN" altLang="en-US">
              <a:solidFill>
                <a:schemeClr val="tx1"/>
              </a:solidFill>
            </a:endParaRPr>
          </a:p>
          <a:p>
            <a:pPr marL="0" indent="0"/>
            <a:r>
              <a:rPr lang="zh-CN" altLang="en-US">
                <a:solidFill>
                  <a:schemeClr val="tx1"/>
                </a:solidFill>
              </a:rPr>
              <a:t>5、车辆视频监控系统要求本地及远程都可以控制，图像集中传输到监控中心，要求传输实时动态图像（并非图片），并且可根据需要把监控车辆视频信息输出到电视墙及需要监控的客户端计算机、智能手机。</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231900" y="842010"/>
            <a:ext cx="6325870" cy="3538220"/>
          </a:xfrm>
          <a:prstGeom prst="rect">
            <a:avLst/>
          </a:prstGeom>
          <a:noFill/>
          <a:ln w="9525">
            <a:noFill/>
          </a:ln>
        </p:spPr>
        <p:txBody>
          <a:bodyPr wrap="square">
            <a:spAutoFit/>
          </a:bodyPr>
          <a:p>
            <a:pPr marL="0" indent="0"/>
            <a:r>
              <a:rPr lang="zh-CN" sz="1600" b="0">
                <a:solidFill>
                  <a:schemeClr val="bg1"/>
                </a:solidFill>
                <a:ea typeface="宋体" panose="02010600030101010101" pitchFamily="2" charset="-122"/>
              </a:rPr>
              <a:t>三、系统特点1、系统具有良好可扩展性，随着监控点的增加，只要增加前端设备即可。2、用户可通过监控中心电视墙或者电脑客户端镜头轮跳切换方式，连续24小时实时监控。3、系统具有监控、录像、回放、传输和备份功能，设备支持前端硬盘</a:t>
            </a:r>
            <a:r>
              <a:rPr lang="zh-CN" sz="1600" b="0">
                <a:solidFill>
                  <a:schemeClr val="bg1"/>
                </a:solidFill>
                <a:latin typeface="Lucida Grande" charset="0"/>
                <a:ea typeface="宋体" panose="02010600030101010101" pitchFamily="2" charset="-122"/>
              </a:rPr>
              <a:t>和</a:t>
            </a:r>
            <a:r>
              <a:rPr lang="zh-CN" sz="1600" b="0">
                <a:solidFill>
                  <a:schemeClr val="bg1"/>
                </a:solidFill>
                <a:ea typeface="宋体" panose="02010600030101010101" pitchFamily="2" charset="-122"/>
              </a:rPr>
              <a:t>SD卡</a:t>
            </a:r>
            <a:r>
              <a:rPr lang="zh-CN" sz="1600" b="0">
                <a:solidFill>
                  <a:schemeClr val="bg1"/>
                </a:solidFill>
                <a:latin typeface="Lucida Grande" charset="0"/>
                <a:ea typeface="宋体" panose="02010600030101010101" pitchFamily="2" charset="-122"/>
              </a:rPr>
              <a:t>同时</a:t>
            </a:r>
            <a:r>
              <a:rPr lang="zh-CN" sz="1600" b="0">
                <a:solidFill>
                  <a:schemeClr val="bg1"/>
                </a:solidFill>
                <a:ea typeface="宋体" panose="02010600030101010101" pitchFamily="2" charset="-122"/>
              </a:rPr>
              <a:t>存储。4、可采用通过客户端、电视墙等多种方式浏览前端各监控点视频图象。5、支持前端及远程云台控制，</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G单兵设备支持双向语音通话功能。6、完善的车辆管理功能。7、独有无线单兵头盔移动视频传输系统--无线便携式防弹头盔移动摄像传输系统。使视频监控无盲点，实现车与网点，管理中心与人能实时联系和视频观察，最大限度的保证人员和物品安全。</a:t>
            </a:r>
            <a:endParaRPr lang="zh-CN" altLang="en-US" sz="1600" b="0">
              <a:solidFill>
                <a:schemeClr val="bg1"/>
              </a:solidFill>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文本框 4"/>
          <p:cNvSpPr txBox="1"/>
          <p:nvPr/>
        </p:nvSpPr>
        <p:spPr>
          <a:xfrm>
            <a:off x="2020570" y="1692275"/>
            <a:ext cx="5559425" cy="3784600"/>
          </a:xfrm>
          <a:prstGeom prst="rect">
            <a:avLst/>
          </a:prstGeom>
          <a:noFill/>
          <a:ln w="9525">
            <a:noFill/>
          </a:ln>
        </p:spPr>
        <p:txBody>
          <a:bodyPr wrap="square">
            <a:spAutoFit/>
          </a:bodyPr>
          <a:p>
            <a:pPr marL="0" indent="0"/>
            <a:r>
              <a:rPr lang="zh-CN" sz="2000" b="0">
                <a:solidFill>
                  <a:schemeClr val="tx1"/>
                </a:solidFill>
                <a:ea typeface="宋体" panose="02010600030101010101" pitchFamily="2" charset="-122"/>
              </a:rPr>
              <a:t>四  系统组成</a:t>
            </a:r>
            <a:endParaRPr lang="zh-CN" sz="2000" b="0">
              <a:solidFill>
                <a:schemeClr val="tx1"/>
              </a:solidFill>
              <a:ea typeface="宋体" panose="02010600030101010101" pitchFamily="2" charset="-122"/>
            </a:endParaRPr>
          </a:p>
          <a:p>
            <a:pPr marL="0" indent="0"/>
            <a:r>
              <a:rPr lang="zh-CN" sz="2000" b="0">
                <a:solidFill>
                  <a:schemeClr val="tx1"/>
                </a:solidFill>
                <a:ea typeface="宋体" panose="02010600030101010101" pitchFamily="2" charset="-122"/>
              </a:rPr>
              <a:t>1、车载音视频监控系统—负责前端视采集、控制、显示等；2、</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G车载硬盘式视频服务器—负责处理前端摄像机所采集音视频信息的压缩、存储及</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G回传到指挥中心等；3、</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G单兵作战视频监控系统—负责钱箱提货人移动视频信息；4、GIS地理信息平台—直观反映武装押运车实际运行情况，提供全面管理数据；5、</a:t>
            </a:r>
            <a:r>
              <a:rPr lang="zh-CN" sz="2000" b="0">
                <a:solidFill>
                  <a:schemeClr val="tx1"/>
                </a:solidFill>
                <a:latin typeface="Lucida Grande" charset="0"/>
                <a:ea typeface="宋体" panose="02010600030101010101" pitchFamily="2" charset="-122"/>
              </a:rPr>
              <a:t>监</a:t>
            </a:r>
            <a:r>
              <a:rPr lang="zh-CN" sz="2000" b="0">
                <a:solidFill>
                  <a:schemeClr val="tx1"/>
                </a:solidFill>
                <a:ea typeface="宋体" panose="02010600030101010101" pitchFamily="2" charset="-122"/>
              </a:rPr>
              <a:t>控中心集中调度平台---集中指挥调度管理功能。</a:t>
            </a:r>
            <a:endParaRPr lang="zh-CN" altLang="en-US" sz="2000" b="0">
              <a:solidFill>
                <a:schemeClr val="tx1"/>
              </a:solidFill>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smtClean="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3"/>
                                        </p:tgtEl>
                                        <p:attrNameLst>
                                          <p:attrName>style.visibility</p:attrName>
                                        </p:attrNameLst>
                                      </p:cBhvr>
                                      <p:to>
                                        <p:strVal val="visible"/>
                                      </p:to>
                                    </p:set>
                                    <p:anim calcmode="discrete" valueType="clr">
                                      <p:cBhvr override="childStyle">
                                        <p:cTn id="7" dur="8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
                                        </p:tgtEl>
                                        <p:attrNameLst>
                                          <p:attrName>fillcolor</p:attrName>
                                        </p:attrNameLst>
                                      </p:cBhvr>
                                      <p:tavLst>
                                        <p:tav tm="0">
                                          <p:val>
                                            <p:clrVal>
                                              <a:schemeClr val="accent2"/>
                                            </p:clrVal>
                                          </p:val>
                                        </p:tav>
                                        <p:tav tm="50000">
                                          <p:val>
                                            <p:clrVal>
                                              <a:schemeClr val="hlink"/>
                                            </p:clrVal>
                                          </p:val>
                                        </p:tav>
                                      </p:tavLst>
                                    </p:anim>
                                    <p:set>
                                      <p:cBhvr>
                                        <p:cTn id="9" dur="80"/>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endPar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28183"/>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适用场景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7333305" y="1844668"/>
            <a:ext cx="1214447" cy="1000132"/>
          </a:xfrm>
          <a:prstGeom prst="rect">
            <a:avLst/>
          </a:prstGeom>
          <a:noFill/>
          <a:ln w="9525">
            <a:noFill/>
            <a:miter lim="800000"/>
            <a:headEnd/>
            <a:tailEnd/>
          </a:ln>
          <a:effectLst/>
        </p:spPr>
      </p:pic>
      <p:pic>
        <p:nvPicPr>
          <p:cNvPr id="24" name="Picture 8"/>
          <p:cNvPicPr>
            <a:picLocks noChangeAspect="1" noChangeArrowheads="1"/>
          </p:cNvPicPr>
          <p:nvPr/>
        </p:nvPicPr>
        <p:blipFill>
          <a:blip r:embed="rId6"/>
          <a:srcRect/>
          <a:stretch>
            <a:fillRect/>
          </a:stretch>
        </p:blipFill>
        <p:spPr bwMode="auto">
          <a:xfrm>
            <a:off x="4285952" y="2931153"/>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7"/>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8"/>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被</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为</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9"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0"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1"/>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1"/>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2"/>
          <a:stretch>
            <a:fillRect/>
          </a:stretch>
        </p:blipFill>
        <p:spPr>
          <a:xfrm>
            <a:off x="5732780" y="1916430"/>
            <a:ext cx="1293495" cy="1012825"/>
          </a:xfrm>
          <a:prstGeom prst="rect">
            <a:avLst/>
          </a:prstGeom>
        </p:spPr>
      </p:pic>
      <p:pic>
        <p:nvPicPr>
          <p:cNvPr id="19" name="图片 1"/>
          <p:cNvPicPr>
            <a:picLocks noChangeAspect="1"/>
          </p:cNvPicPr>
          <p:nvPr/>
        </p:nvPicPr>
        <p:blipFill>
          <a:blip r:embed="rId13"/>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4"/>
          <a:stretch>
            <a:fillRect/>
          </a:stretch>
        </p:blipFill>
        <p:spPr>
          <a:xfrm>
            <a:off x="5732780" y="3065145"/>
            <a:ext cx="1313180" cy="972820"/>
          </a:xfrm>
          <a:prstGeom prst="rect">
            <a:avLst/>
          </a:prstGeom>
        </p:spPr>
      </p:pic>
      <p:pic>
        <p:nvPicPr>
          <p:cNvPr id="6" name="图片 36" descr="IMG_256"/>
          <p:cNvPicPr>
            <a:picLocks noChangeAspect="1"/>
          </p:cNvPicPr>
          <p:nvPr/>
        </p:nvPicPr>
        <p:blipFill>
          <a:blip r:embed="rId15"/>
          <a:stretch>
            <a:fillRect/>
          </a:stretch>
        </p:blipFill>
        <p:spPr>
          <a:xfrm>
            <a:off x="4286250" y="1925320"/>
            <a:ext cx="1226185" cy="91948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600" fill="hold">
                                          <p:stCondLst>
                                            <p:cond delay="0"/>
                                          </p:stCondLst>
                                        </p:cTn>
                                        <p:tgtEl>
                                          <p:spTgt spid="98"/>
                                        </p:tgtEl>
                                        <p:attrNameLst>
                                          <p:attrName>ppt_x</p:attrName>
                                        </p:attrNameLst>
                                      </p:cBhvr>
                                    </p:anim>
                                    <p:anim from="0" to="-1.0" calcmode="lin" valueType="num">
                                      <p:cBhvr>
                                        <p:cTn id="8" dur="200" decel="50000" autoRev="1" fill="hold">
                                          <p:stCondLst>
                                            <p:cond delay="600"/>
                                          </p:stCondLst>
                                        </p:cTn>
                                        <p:tgtEl>
                                          <p:spTgt spid="98"/>
                                        </p:tgtEl>
                                        <p:attrNameLst>
                                          <p:attrName>xshear</p:attrName>
                                        </p:attrNameLst>
                                      </p:cBhvr>
                                    </p:anim>
                                    <p:animScale>
                                      <p:cBhvr>
                                        <p:cTn id="9" dur="200" decel="100000" autoRev="1" fill="hold">
                                          <p:stCondLst>
                                            <p:cond delay="600"/>
                                          </p:stCondLst>
                                        </p:cTn>
                                        <p:tgtEl>
                                          <p:spTgt spid="98"/>
                                        </p:tgtEl>
                                      </p:cBhvr>
                                      <p:from x="100000" y="100000"/>
                                      <p:to x="80000" y="100000"/>
                                    </p:animScale>
                                    <p:anim by="(#ppt_h/3+#ppt_w*0.1)" calcmode="lin" valueType="num">
                                      <p:cBhvr additive="sum">
                                        <p:cTn id="10" dur="200" decel="100000" autoRev="1" fill="hold">
                                          <p:stCondLst>
                                            <p:cond delay="600"/>
                                          </p:stCondLst>
                                        </p:cTn>
                                        <p:tgtEl>
                                          <p:spTgt spid="98"/>
                                        </p:tgtEl>
                                        <p:attrNameLst>
                                          <p:attrName>ppt_x</p:attrName>
                                        </p:attrNameLst>
                                      </p:cBhvr>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1031"/>
                                        </p:tgtEl>
                                        <p:attrNameLst>
                                          <p:attrName>style.visibility</p:attrName>
                                        </p:attrNameLst>
                                      </p:cBhvr>
                                      <p:to>
                                        <p:strVal val="visible"/>
                                      </p:to>
                                    </p:set>
                                    <p:anim calcmode="lin" valueType="num">
                                      <p:cBhvr>
                                        <p:cTn id="19" dur="1000" fill="hold"/>
                                        <p:tgtEl>
                                          <p:spTgt spid="1031"/>
                                        </p:tgtEl>
                                        <p:attrNameLst>
                                          <p:attrName>ppt_w</p:attrName>
                                        </p:attrNameLst>
                                      </p:cBhvr>
                                      <p:tavLst>
                                        <p:tav tm="0">
                                          <p:val>
                                            <p:fltVal val="0"/>
                                          </p:val>
                                        </p:tav>
                                        <p:tav tm="100000">
                                          <p:val>
                                            <p:strVal val="#ppt_w"/>
                                          </p:val>
                                        </p:tav>
                                      </p:tavLst>
                                    </p:anim>
                                    <p:anim calcmode="lin" valueType="num">
                                      <p:cBhvr>
                                        <p:cTn id="20" dur="1000" fill="hold"/>
                                        <p:tgtEl>
                                          <p:spTgt spid="1031"/>
                                        </p:tgtEl>
                                        <p:attrNameLst>
                                          <p:attrName>ppt_h</p:attrName>
                                        </p:attrNameLst>
                                      </p:cBhvr>
                                      <p:tavLst>
                                        <p:tav tm="0">
                                          <p:val>
                                            <p:fltVal val="0"/>
                                          </p:val>
                                        </p:tav>
                                        <p:tav tm="100000">
                                          <p:val>
                                            <p:strVal val="#ppt_h"/>
                                          </p:val>
                                        </p:tav>
                                      </p:tavLst>
                                    </p:anim>
                                    <p:anim calcmode="lin" valueType="num">
                                      <p:cBhvr>
                                        <p:cTn id="21" dur="1000" fill="hold"/>
                                        <p:tgtEl>
                                          <p:spTgt spid="1031"/>
                                        </p:tgtEl>
                                        <p:attrNameLst>
                                          <p:attrName>style.rotation</p:attrName>
                                        </p:attrNameLst>
                                      </p:cBhvr>
                                      <p:tavLst>
                                        <p:tav tm="0">
                                          <p:val>
                                            <p:fltVal val="90"/>
                                          </p:val>
                                        </p:tav>
                                        <p:tav tm="100000">
                                          <p:val>
                                            <p:fltVal val="0"/>
                                          </p:val>
                                        </p:tav>
                                      </p:tavLst>
                                    </p:anim>
                                    <p:animEffect transition="in" filter="fade">
                                      <p:cBhvr>
                                        <p:cTn id="22" dur="1000"/>
                                        <p:tgtEl>
                                          <p:spTgt spid="1031"/>
                                        </p:tgtEl>
                                      </p:cBhvr>
                                    </p:animEffect>
                                  </p:childTnLst>
                                </p:cTn>
                              </p:par>
                            </p:childTnLst>
                          </p:cTn>
                        </p:par>
                        <p:par>
                          <p:cTn id="23" fill="hold">
                            <p:stCondLst>
                              <p:cond delay="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033"/>
                                        </p:tgtEl>
                                        <p:attrNameLst>
                                          <p:attrName>style.visibility</p:attrName>
                                        </p:attrNameLst>
                                      </p:cBhvr>
                                      <p:to>
                                        <p:strVal val="visible"/>
                                      </p:to>
                                    </p:set>
                                    <p:anim calcmode="lin" valueType="num">
                                      <p:cBhvr>
                                        <p:cTn id="26" dur="1000" fill="hold"/>
                                        <p:tgtEl>
                                          <p:spTgt spid="1033"/>
                                        </p:tgtEl>
                                        <p:attrNameLst>
                                          <p:attrName>ppt_w</p:attrName>
                                        </p:attrNameLst>
                                      </p:cBhvr>
                                      <p:tavLst>
                                        <p:tav tm="0">
                                          <p:val>
                                            <p:fltVal val="0"/>
                                          </p:val>
                                        </p:tav>
                                        <p:tav tm="100000">
                                          <p:val>
                                            <p:strVal val="#ppt_w"/>
                                          </p:val>
                                        </p:tav>
                                      </p:tavLst>
                                    </p:anim>
                                    <p:anim calcmode="lin" valueType="num">
                                      <p:cBhvr>
                                        <p:cTn id="27" dur="1000" fill="hold"/>
                                        <p:tgtEl>
                                          <p:spTgt spid="1033"/>
                                        </p:tgtEl>
                                        <p:attrNameLst>
                                          <p:attrName>ppt_h</p:attrName>
                                        </p:attrNameLst>
                                      </p:cBhvr>
                                      <p:tavLst>
                                        <p:tav tm="0">
                                          <p:val>
                                            <p:fltVal val="0"/>
                                          </p:val>
                                        </p:tav>
                                        <p:tav tm="100000">
                                          <p:val>
                                            <p:strVal val="#ppt_h"/>
                                          </p:val>
                                        </p:tav>
                                      </p:tavLst>
                                    </p:anim>
                                    <p:anim calcmode="lin" valueType="num">
                                      <p:cBhvr>
                                        <p:cTn id="28" dur="1000" fill="hold"/>
                                        <p:tgtEl>
                                          <p:spTgt spid="1033"/>
                                        </p:tgtEl>
                                        <p:attrNameLst>
                                          <p:attrName>style.rotation</p:attrName>
                                        </p:attrNameLst>
                                      </p:cBhvr>
                                      <p:tavLst>
                                        <p:tav tm="0">
                                          <p:val>
                                            <p:fltVal val="90"/>
                                          </p:val>
                                        </p:tav>
                                        <p:tav tm="100000">
                                          <p:val>
                                            <p:fltVal val="0"/>
                                          </p:val>
                                        </p:tav>
                                      </p:tavLst>
                                    </p:anim>
                                    <p:animEffect transition="in" filter="fade">
                                      <p:cBhvr>
                                        <p:cTn id="29" dur="1000"/>
                                        <p:tgtEl>
                                          <p:spTgt spid="1033"/>
                                        </p:tgtEl>
                                      </p:cBhvr>
                                    </p:animEffect>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1000" fill="hold"/>
                                        <p:tgtEl>
                                          <p:spTgt spid="91"/>
                                        </p:tgtEl>
                                        <p:attrNameLst>
                                          <p:attrName>ppt_w</p:attrName>
                                        </p:attrNameLst>
                                      </p:cBhvr>
                                      <p:tavLst>
                                        <p:tav tm="0">
                                          <p:val>
                                            <p:fltVal val="0"/>
                                          </p:val>
                                        </p:tav>
                                        <p:tav tm="100000">
                                          <p:val>
                                            <p:strVal val="#ppt_w"/>
                                          </p:val>
                                        </p:tav>
                                      </p:tavLst>
                                    </p:anim>
                                    <p:anim calcmode="lin" valueType="num">
                                      <p:cBhvr>
                                        <p:cTn id="34" dur="1000" fill="hold"/>
                                        <p:tgtEl>
                                          <p:spTgt spid="91"/>
                                        </p:tgtEl>
                                        <p:attrNameLst>
                                          <p:attrName>ppt_h</p:attrName>
                                        </p:attrNameLst>
                                      </p:cBhvr>
                                      <p:tavLst>
                                        <p:tav tm="0">
                                          <p:val>
                                            <p:fltVal val="0"/>
                                          </p:val>
                                        </p:tav>
                                        <p:tav tm="100000">
                                          <p:val>
                                            <p:strVal val="#ppt_h"/>
                                          </p:val>
                                        </p:tav>
                                      </p:tavLst>
                                    </p:anim>
                                    <p:animEffect transition="in" filter="fade">
                                      <p:cBhvr>
                                        <p:cTn id="35" dur="1000"/>
                                        <p:tgtEl>
                                          <p:spTgt spid="9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p:cTn id="38" dur="500" fill="hold"/>
                                        <p:tgtEl>
                                          <p:spTgt spid="107"/>
                                        </p:tgtEl>
                                        <p:attrNameLst>
                                          <p:attrName>ppt_w</p:attrName>
                                        </p:attrNameLst>
                                      </p:cBhvr>
                                      <p:tavLst>
                                        <p:tav tm="0">
                                          <p:val>
                                            <p:fltVal val="0"/>
                                          </p:val>
                                        </p:tav>
                                        <p:tav tm="100000">
                                          <p:val>
                                            <p:strVal val="#ppt_w"/>
                                          </p:val>
                                        </p:tav>
                                      </p:tavLst>
                                    </p:anim>
                                    <p:anim calcmode="lin" valueType="num">
                                      <p:cBhvr>
                                        <p:cTn id="39" dur="500" fill="hold"/>
                                        <p:tgtEl>
                                          <p:spTgt spid="107"/>
                                        </p:tgtEl>
                                        <p:attrNameLst>
                                          <p:attrName>ppt_h</p:attrName>
                                        </p:attrNameLst>
                                      </p:cBhvr>
                                      <p:tavLst>
                                        <p:tav tm="0">
                                          <p:val>
                                            <p:fltVal val="0"/>
                                          </p:val>
                                        </p:tav>
                                        <p:tav tm="100000">
                                          <p:val>
                                            <p:strVal val="#ppt_h"/>
                                          </p:val>
                                        </p:tav>
                                      </p:tavLst>
                                    </p:anim>
                                    <p:animEffect transition="in" filter="fade">
                                      <p:cBhvr>
                                        <p:cTn id="40" dur="500"/>
                                        <p:tgtEl>
                                          <p:spTgt spid="107"/>
                                        </p:tgtEl>
                                      </p:cBhvr>
                                    </p:animEffect>
                                  </p:childTnLst>
                                </p:cTn>
                              </p:par>
                            </p:childTnLst>
                          </p:cTn>
                        </p:par>
                        <p:par>
                          <p:cTn id="41" fill="hold">
                            <p:stCondLst>
                              <p:cond delay="200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32"/>
                                        </p:tgtEl>
                                        <p:attrNameLst>
                                          <p:attrName>style.visibility</p:attrName>
                                        </p:attrNameLst>
                                      </p:cBhvr>
                                      <p:to>
                                        <p:strVal val="visible"/>
                                      </p:to>
                                    </p:set>
                                    <p:anim calcmode="discrete" valueType="clr">
                                      <p:cBhvr override="childStyle">
                                        <p:cTn id="44"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2"/>
                                        </p:tgtEl>
                                        <p:attrNameLst>
                                          <p:attrName>fillcolor</p:attrName>
                                        </p:attrNameLst>
                                      </p:cBhvr>
                                      <p:tavLst>
                                        <p:tav tm="0">
                                          <p:val>
                                            <p:clrVal>
                                              <a:schemeClr val="accent2"/>
                                            </p:clrVal>
                                          </p:val>
                                        </p:tav>
                                        <p:tav tm="50000">
                                          <p:val>
                                            <p:clrVal>
                                              <a:schemeClr val="hlink"/>
                                            </p:clrVal>
                                          </p:val>
                                        </p:tav>
                                      </p:tavLst>
                                    </p:anim>
                                    <p:set>
                                      <p:cBhvr>
                                        <p:cTn id="46" dur="80"/>
                                        <p:tgtEl>
                                          <p:spTgt spid="32"/>
                                        </p:tgtEl>
                                        <p:attrNameLst>
                                          <p:attrName>fill.type</p:attrName>
                                        </p:attrNameLst>
                                      </p:cBhvr>
                                      <p:to>
                                        <p:strVal val="solid"/>
                                      </p:to>
                                    </p:set>
                                  </p:childTnLst>
                                </p:cTn>
                              </p:par>
                            </p:childTnLst>
                          </p:cTn>
                        </p:par>
                        <p:par>
                          <p:cTn id="47" fill="hold">
                            <p:stCondLst>
                              <p:cond delay="2599"/>
                            </p:stCondLst>
                            <p:childTnLst>
                              <p:par>
                                <p:cTn id="48" presetID="27" presetClass="entr" presetSubtype="0" fill="hold" grpId="0" nodeType="afterEffect">
                                  <p:stCondLst>
                                    <p:cond delay="0"/>
                                  </p:stCondLst>
                                  <p:iterate type="lt">
                                    <p:tmPct val="50000"/>
                                  </p:iterate>
                                  <p:childTnLst>
                                    <p:set>
                                      <p:cBhvr>
                                        <p:cTn id="49" dur="1" fill="hold">
                                          <p:stCondLst>
                                            <p:cond delay="0"/>
                                          </p:stCondLst>
                                        </p:cTn>
                                        <p:tgtEl>
                                          <p:spTgt spid="33"/>
                                        </p:tgtEl>
                                        <p:attrNameLst>
                                          <p:attrName>style.visibility</p:attrName>
                                        </p:attrNameLst>
                                      </p:cBhvr>
                                      <p:to>
                                        <p:strVal val="visible"/>
                                      </p:to>
                                    </p:set>
                                    <p:anim calcmode="discrete" valueType="clr">
                                      <p:cBhvr override="childStyle">
                                        <p:cTn id="50" dur="80"/>
                                        <p:tgtEl>
                                          <p:spTgt spid="33"/>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33"/>
                                        </p:tgtEl>
                                        <p:attrNameLst>
                                          <p:attrName>fillcolor</p:attrName>
                                        </p:attrNameLst>
                                      </p:cBhvr>
                                      <p:tavLst>
                                        <p:tav tm="0">
                                          <p:val>
                                            <p:clrVal>
                                              <a:schemeClr val="accent2"/>
                                            </p:clrVal>
                                          </p:val>
                                        </p:tav>
                                        <p:tav tm="50000">
                                          <p:val>
                                            <p:clrVal>
                                              <a:schemeClr val="hlink"/>
                                            </p:clrVal>
                                          </p:val>
                                        </p:tav>
                                      </p:tavLst>
                                    </p:anim>
                                    <p:set>
                                      <p:cBhvr>
                                        <p:cTn id="52" dur="80"/>
                                        <p:tgtEl>
                                          <p:spTgt spid="33"/>
                                        </p:tgtEl>
                                        <p:attrNameLst>
                                          <p:attrName>fill.type</p:attrName>
                                        </p:attrNameLst>
                                      </p:cBhvr>
                                      <p:to>
                                        <p:strVal val="solid"/>
                                      </p:to>
                                    </p:set>
                                  </p:childTnLst>
                                </p:cTn>
                              </p:par>
                            </p:childTnLst>
                          </p:cTn>
                        </p:par>
                        <p:par>
                          <p:cTn id="53" fill="hold">
                            <p:stCondLst>
                              <p:cond delay="324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500" fill="hold"/>
                                        <p:tgtEl>
                                          <p:spTgt spid="24"/>
                                        </p:tgtEl>
                                        <p:attrNameLst>
                                          <p:attrName>ppt_w</p:attrName>
                                        </p:attrNameLst>
                                      </p:cBhvr>
                                      <p:tavLst>
                                        <p:tav tm="0">
                                          <p:val>
                                            <p:fltVal val="0"/>
                                          </p:val>
                                        </p:tav>
                                        <p:tav tm="100000">
                                          <p:val>
                                            <p:strVal val="#ppt_w"/>
                                          </p:val>
                                        </p:tav>
                                      </p:tavLst>
                                    </p:anim>
                                    <p:anim calcmode="lin" valueType="num">
                                      <p:cBhvr>
                                        <p:cTn id="57" dur="500" fill="hold"/>
                                        <p:tgtEl>
                                          <p:spTgt spid="24"/>
                                        </p:tgtEl>
                                        <p:attrNameLst>
                                          <p:attrName>ppt_h</p:attrName>
                                        </p:attrNameLst>
                                      </p:cBhvr>
                                      <p:tavLst>
                                        <p:tav tm="0">
                                          <p:val>
                                            <p:fltVal val="0"/>
                                          </p:val>
                                        </p:tav>
                                        <p:tav tm="100000">
                                          <p:val>
                                            <p:strVal val="#ppt_h"/>
                                          </p:val>
                                        </p:tav>
                                      </p:tavLst>
                                    </p:anim>
                                    <p:animEffect transition="in" filter="fade">
                                      <p:cBhvr>
                                        <p:cTn id="58" dur="500"/>
                                        <p:tgtEl>
                                          <p:spTgt spid="24"/>
                                        </p:tgtEl>
                                      </p:cBhvr>
                                    </p:animEffect>
                                  </p:childTnLst>
                                </p:cTn>
                              </p:par>
                              <p:par>
                                <p:cTn id="59" presetID="18" presetClass="entr" presetSubtype="1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strips(downLeft)">
                                      <p:cBhvr>
                                        <p:cTn id="61" dur="1000"/>
                                        <p:tgtEl>
                                          <p:spTgt spid="45"/>
                                        </p:tgtEl>
                                      </p:cBhvr>
                                    </p:animEffect>
                                  </p:childTnLst>
                                </p:cTn>
                              </p:par>
                              <p:par>
                                <p:cTn id="62" presetID="18" presetClass="entr" presetSubtype="12"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strips(downLeft)">
                                      <p:cBhvr>
                                        <p:cTn id="64" dur="1000"/>
                                        <p:tgtEl>
                                          <p:spTgt spid="35"/>
                                        </p:tgtEl>
                                      </p:cBhvr>
                                    </p:animEffect>
                                  </p:childTnLst>
                                </p:cTn>
                              </p:par>
                            </p:childTnLst>
                          </p:cTn>
                        </p:par>
                        <p:par>
                          <p:cTn id="65" fill="hold">
                            <p:stCondLst>
                              <p:cond delay="374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par>
                                <p:cTn id="71" presetID="5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 fill="hold"/>
                                        <p:tgtEl>
                                          <p:spTgt spid="27"/>
                                        </p:tgtEl>
                                        <p:attrNameLst>
                                          <p:attrName>ppt_w</p:attrName>
                                        </p:attrNameLst>
                                      </p:cBhvr>
                                      <p:tavLst>
                                        <p:tav tm="0">
                                          <p:val>
                                            <p:fltVal val="0"/>
                                          </p:val>
                                        </p:tav>
                                        <p:tav tm="100000">
                                          <p:val>
                                            <p:strVal val="#ppt_w"/>
                                          </p:val>
                                        </p:tav>
                                      </p:tavLst>
                                    </p:anim>
                                    <p:anim calcmode="lin" valueType="num">
                                      <p:cBhvr>
                                        <p:cTn id="74" dur="500" fill="hold"/>
                                        <p:tgtEl>
                                          <p:spTgt spid="27"/>
                                        </p:tgtEl>
                                        <p:attrNameLst>
                                          <p:attrName>ppt_h</p:attrName>
                                        </p:attrNameLst>
                                      </p:cBhvr>
                                      <p:tavLst>
                                        <p:tav tm="0">
                                          <p:val>
                                            <p:fltVal val="0"/>
                                          </p:val>
                                        </p:tav>
                                        <p:tav tm="100000">
                                          <p:val>
                                            <p:strVal val="#ppt_h"/>
                                          </p:val>
                                        </p:tav>
                                      </p:tavLst>
                                    </p:anim>
                                    <p:animEffect transition="in" filter="fade">
                                      <p:cBhvr>
                                        <p:cTn id="75" dur="500"/>
                                        <p:tgtEl>
                                          <p:spTgt spid="27"/>
                                        </p:tgtEl>
                                      </p:cBhvr>
                                    </p:animEffect>
                                  </p:childTnLst>
                                </p:cTn>
                              </p:par>
                              <p:par>
                                <p:cTn id="76" presetID="18" presetClass="entr" presetSubtype="12"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1000"/>
                                        <p:tgtEl>
                                          <p:spTgt spid="44"/>
                                        </p:tgtEl>
                                      </p:cBhvr>
                                    </p:animEffect>
                                  </p:childTnLst>
                                </p:cTn>
                              </p:par>
                              <p:par>
                                <p:cTn id="79" presetID="18"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strips(downLeft)">
                                      <p:cBhvr>
                                        <p:cTn id="81" dur="1000"/>
                                        <p:tgtEl>
                                          <p:spTgt spid="36"/>
                                        </p:tgtEl>
                                      </p:cBhvr>
                                    </p:animEffect>
                                  </p:childTnLst>
                                </p:cTn>
                              </p:par>
                            </p:childTnLst>
                          </p:cTn>
                        </p:par>
                        <p:par>
                          <p:cTn id="82" fill="hold">
                            <p:stCondLst>
                              <p:cond delay="424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par>
                                <p:cTn id="88" presetID="23" presetClass="entr" presetSubtype="16" fill="hold"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p:cTn id="90" dur="500" fill="hold"/>
                                        <p:tgtEl>
                                          <p:spTgt spid="38"/>
                                        </p:tgtEl>
                                        <p:attrNameLst>
                                          <p:attrName>ppt_w</p:attrName>
                                        </p:attrNameLst>
                                      </p:cBhvr>
                                      <p:tavLst>
                                        <p:tav tm="0">
                                          <p:val>
                                            <p:fltVal val="0"/>
                                          </p:val>
                                        </p:tav>
                                        <p:tav tm="100000">
                                          <p:val>
                                            <p:strVal val="#ppt_w"/>
                                          </p:val>
                                        </p:tav>
                                      </p:tavLst>
                                    </p:anim>
                                    <p:anim calcmode="lin" valueType="num">
                                      <p:cBhvr>
                                        <p:cTn id="91" dur="500" fill="hold"/>
                                        <p:tgtEl>
                                          <p:spTgt spid="38"/>
                                        </p:tgtEl>
                                        <p:attrNameLst>
                                          <p:attrName>ppt_h</p:attrName>
                                        </p:attrNameLst>
                                      </p:cBhvr>
                                      <p:tavLst>
                                        <p:tav tm="0">
                                          <p:val>
                                            <p:fltVal val="0"/>
                                          </p:val>
                                        </p:tav>
                                        <p:tav tm="100000">
                                          <p:val>
                                            <p:strVal val="#ppt_h"/>
                                          </p:val>
                                        </p:tav>
                                      </p:tavLst>
                                    </p:anim>
                                  </p:childTnLst>
                                </p:cTn>
                              </p:par>
                            </p:childTnLst>
                          </p:cTn>
                        </p:par>
                        <p:par>
                          <p:cTn id="92" fill="hold">
                            <p:stCondLst>
                              <p:cond delay="4740"/>
                            </p:stCondLst>
                            <p:childTnLst>
                              <p:par>
                                <p:cTn id="93" presetID="53" presetClass="entr" presetSubtype="16" fill="hold" nodeType="after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47482621" name="图片 1"/>
          <p:cNvPicPr>
            <a:picLocks noChangeAspect="1"/>
          </p:cNvPicPr>
          <p:nvPr/>
        </p:nvPicPr>
        <p:blipFill>
          <a:blip r:embed="rId1"/>
          <a:stretch>
            <a:fillRect/>
          </a:stretch>
        </p:blipFill>
        <p:spPr>
          <a:xfrm>
            <a:off x="1830705" y="1180465"/>
            <a:ext cx="5482590" cy="3354070"/>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5"/>
            <a:ext cx="9144000"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三</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5321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超低功耗</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52520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5793749"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a:t>
            </a:r>
            <a:r>
              <a:rPr lang="en-US" altLang="zh-CN" dirty="0" smtClean="0">
                <a:solidFill>
                  <a:schemeClr val="bg1"/>
                </a:solidFill>
              </a:rPr>
              <a:t> </a:t>
            </a:r>
            <a:r>
              <a:rPr lang="zh-CN" altLang="en-US" sz="1400" dirty="0" smtClean="0">
                <a:solidFill>
                  <a:schemeClr val="bg1"/>
                </a:solidFill>
              </a:rPr>
              <a:t>超级电容</a:t>
            </a:r>
            <a:endParaRPr kumimoji="0" lang="zh-CN" altLang="en-US"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7045026" y="3525205"/>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3286116" y="377539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易使用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4643438" y="381794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一键向导</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5793749" y="353092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TTS</a:t>
            </a:r>
            <a:r>
              <a:rPr lang="zh-CN" altLang="en-US" sz="1400" dirty="0" smtClean="0">
                <a:solidFill>
                  <a:schemeClr val="bg1"/>
                </a:solidFill>
              </a:rPr>
              <a:t>语言播报</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7045026" y="380968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err="1" smtClean="0">
                <a:solidFill>
                  <a:schemeClr val="bg1"/>
                </a:solidFill>
              </a:rPr>
              <a:t>wifi</a:t>
            </a:r>
            <a:r>
              <a:rPr lang="zh-CN" altLang="en-US" sz="1400" dirty="0" smtClean="0">
                <a:solidFill>
                  <a:schemeClr val="bg1"/>
                </a:solidFill>
              </a:rPr>
              <a:t>自动下载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328611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电子围栏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4643438"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油量传感器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-V1.0</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70" name="矩形 69"/>
          <p:cNvSpPr/>
          <p:nvPr/>
        </p:nvSpPr>
        <p:spPr bwMode="auto">
          <a:xfrm>
            <a:off x="5793749"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倒车影像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电视墙</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个性化定制</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p>
            <a:r>
              <a:rPr lang="en-US" altLang="zh-CN" sz="1400" dirty="0" smtClean="0">
                <a:ln>
                  <a:noFill/>
                </a:ln>
                <a:solidFill>
                  <a:schemeClr val="bg1"/>
                </a:solidFill>
                <a:effectLst/>
                <a:sym typeface="+mn-ea"/>
              </a:rPr>
              <a:t>√ </a:t>
            </a:r>
            <a:r>
              <a:rPr lang="zh-CN" altLang="en-US" sz="1400" dirty="0" smtClean="0">
                <a:ln>
                  <a:noFill/>
                </a:ln>
                <a:solidFill>
                  <a:schemeClr val="bg1"/>
                </a:solidFill>
                <a:effectLst/>
                <a:sym typeface="+mn-ea"/>
              </a:rPr>
              <a:t>远程断油断电</a:t>
            </a:r>
            <a:endParaRPr lang="zh-CN" altLang="en-US" sz="1400" dirty="0" smtClean="0">
              <a:ln>
                <a:noFill/>
              </a:ln>
              <a:solidFill>
                <a:schemeClr val="bg1"/>
              </a:solidFill>
              <a:effectLst/>
              <a:sym typeface="+mn-ea"/>
            </a:endParaRPr>
          </a:p>
        </p:txBody>
      </p:sp>
      <p:sp>
        <p:nvSpPr>
          <p:cNvPr id="3" name="矩形 2"/>
          <p:cNvSpPr/>
          <p:nvPr/>
        </p:nvSpPr>
        <p:spPr bwMode="auto">
          <a:xfrm>
            <a:off x="464376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sz="1400" dirty="0" smtClean="0">
                <a:solidFill>
                  <a:schemeClr val="bg1"/>
                </a:solidFill>
              </a:rPr>
              <a:t>√ </a:t>
            </a:r>
            <a:r>
              <a:rPr lang="zh-CN" sz="1400" dirty="0" smtClean="0">
                <a:solidFill>
                  <a:schemeClr val="bg1"/>
                </a:solidFill>
              </a:rPr>
              <a:t>语音对讲</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5793749" y="324517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sz="1400" dirty="0" smtClean="0">
                <a:solidFill>
                  <a:schemeClr val="bg1"/>
                </a:solidFill>
              </a:rPr>
              <a:t>超速报警</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ln>
                  <a:noFill/>
                </a:ln>
                <a:solidFill>
                  <a:schemeClr val="bg1"/>
                </a:solidFill>
                <a:effectLst/>
                <a:sym typeface="+mn-ea"/>
              </a:rPr>
              <a:t>一键紧急报警</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 calcmode="lin" valueType="num">
                                      <p:cBhvr>
                                        <p:cTn id="13" dur="500" fill="hold"/>
                                        <p:tgtEl>
                                          <p:spTgt spid="79"/>
                                        </p:tgtEl>
                                        <p:attrNameLst>
                                          <p:attrName>style.rotation</p:attrName>
                                        </p:attrNameLst>
                                      </p:cBhvr>
                                      <p:tavLst>
                                        <p:tav tm="0">
                                          <p:val>
                                            <p:fltVal val="360"/>
                                          </p:val>
                                        </p:tav>
                                        <p:tav tm="100000">
                                          <p:val>
                                            <p:fltVal val="0"/>
                                          </p:val>
                                        </p:tav>
                                      </p:tavLst>
                                    </p:anim>
                                    <p:animEffect transition="in" filter="fade">
                                      <p:cBhvr>
                                        <p:cTn id="14" dur="500"/>
                                        <p:tgtEl>
                                          <p:spTgt spid="79"/>
                                        </p:tgtEl>
                                      </p:cBhvr>
                                    </p:animEffect>
                                  </p:childTnLst>
                                </p:cTn>
                              </p:par>
                              <p:par>
                                <p:cTn id="15" presetID="49" presetClass="entr" presetSubtype="0" decel="10000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 calcmode="lin" valueType="num">
                                      <p:cBhvr>
                                        <p:cTn id="19" dur="500" fill="hold"/>
                                        <p:tgtEl>
                                          <p:spTgt spid="68"/>
                                        </p:tgtEl>
                                        <p:attrNameLst>
                                          <p:attrName>style.rotation</p:attrName>
                                        </p:attrNameLst>
                                      </p:cBhvr>
                                      <p:tavLst>
                                        <p:tav tm="0">
                                          <p:val>
                                            <p:fltVal val="360"/>
                                          </p:val>
                                        </p:tav>
                                        <p:tav tm="100000">
                                          <p:val>
                                            <p:fltVal val="0"/>
                                          </p:val>
                                        </p:tav>
                                      </p:tavLst>
                                    </p:anim>
                                    <p:animEffect transition="in" filter="fade">
                                      <p:cBhvr>
                                        <p:cTn id="20" dur="500"/>
                                        <p:tgtEl>
                                          <p:spTgt spid="68"/>
                                        </p:tgtEl>
                                      </p:cBhvr>
                                    </p:animEffect>
                                  </p:childTnLst>
                                </p:cTn>
                              </p:par>
                            </p:childTnLst>
                          </p:cTn>
                        </p:par>
                        <p:par>
                          <p:cTn id="21" fill="hold">
                            <p:stCondLst>
                              <p:cond delay="0"/>
                            </p:stCondLst>
                            <p:childTnLst>
                              <p:par>
                                <p:cTn id="22" presetID="29"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1000" fill="hold"/>
                                        <p:tgtEl>
                                          <p:spTgt spid="80"/>
                                        </p:tgtEl>
                                        <p:attrNameLst>
                                          <p:attrName>ppt_x</p:attrName>
                                        </p:attrNameLst>
                                      </p:cBhvr>
                                      <p:tavLst>
                                        <p:tav tm="0">
                                          <p:val>
                                            <p:strVal val="#ppt_x-.2"/>
                                          </p:val>
                                        </p:tav>
                                        <p:tav tm="100000">
                                          <p:val>
                                            <p:strVal val="#ppt_x"/>
                                          </p:val>
                                        </p:tav>
                                      </p:tavLst>
                                    </p:anim>
                                    <p:anim calcmode="lin" valueType="num">
                                      <p:cBhvr>
                                        <p:cTn id="25"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6" dur="1000"/>
                                        <p:tgtEl>
                                          <p:spTgt spid="80"/>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81"/>
                                        </p:tgtEl>
                                        <p:attrNameLst>
                                          <p:attrName>style.visibility</p:attrName>
                                        </p:attrNameLst>
                                      </p:cBhvr>
                                      <p:to>
                                        <p:strVal val="visible"/>
                                      </p:to>
                                    </p:set>
                                    <p:anim calcmode="lin" valueType="num">
                                      <p:cBhvr>
                                        <p:cTn id="29" dur="1000" fill="hold"/>
                                        <p:tgtEl>
                                          <p:spTgt spid="81"/>
                                        </p:tgtEl>
                                        <p:attrNameLst>
                                          <p:attrName>ppt_x</p:attrName>
                                        </p:attrNameLst>
                                      </p:cBhvr>
                                      <p:tavLst>
                                        <p:tav tm="0">
                                          <p:val>
                                            <p:strVal val="#ppt_x-.2"/>
                                          </p:val>
                                        </p:tav>
                                        <p:tav tm="100000">
                                          <p:val>
                                            <p:strVal val="#ppt_x"/>
                                          </p:val>
                                        </p:tav>
                                      </p:tavLst>
                                    </p:anim>
                                    <p:anim calcmode="lin" valueType="num">
                                      <p:cBhvr>
                                        <p:cTn id="30"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1"/>
                                        </p:tgtEl>
                                      </p:cBhvr>
                                    </p:animEffect>
                                  </p:childTnLst>
                                </p:cTn>
                              </p:par>
                              <p:par>
                                <p:cTn id="32" presetID="17" presetClass="entr" presetSubtype="1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ppt_w</p:attrName>
                                        </p:attrNameLst>
                                      </p:cBhvr>
                                      <p:tavLst>
                                        <p:tav tm="0">
                                          <p:val>
                                            <p:fltVal val="0"/>
                                          </p:val>
                                        </p:tav>
                                        <p:tav tm="100000">
                                          <p:val>
                                            <p:strVal val="#ppt_w"/>
                                          </p:val>
                                        </p:tav>
                                      </p:tavLst>
                                    </p:anim>
                                    <p:anim calcmode="lin" valueType="num">
                                      <p:cBhvr>
                                        <p:cTn id="35" dur="500" fill="hold"/>
                                        <p:tgtEl>
                                          <p:spTgt spid="83"/>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p:stCondLst>
                                    <p:cond delay="0"/>
                                  </p:stCondLst>
                                  <p:childTnLst>
                                    <p:set>
                                      <p:cBhvr>
                                        <p:cTn id="37" dur="1" fill="hold">
                                          <p:stCondLst>
                                            <p:cond delay="0"/>
                                          </p:stCondLst>
                                        </p:cTn>
                                        <p:tgtEl>
                                          <p:spTgt spid="132"/>
                                        </p:tgtEl>
                                        <p:attrNameLst>
                                          <p:attrName>style.visibility</p:attrName>
                                        </p:attrNameLst>
                                      </p:cBhvr>
                                      <p:to>
                                        <p:strVal val="visible"/>
                                      </p:to>
                                    </p:set>
                                    <p:anim calcmode="lin" valueType="num">
                                      <p:cBhvr>
                                        <p:cTn id="38" dur="500" fill="hold"/>
                                        <p:tgtEl>
                                          <p:spTgt spid="132"/>
                                        </p:tgtEl>
                                        <p:attrNameLst>
                                          <p:attrName>ppt_w</p:attrName>
                                        </p:attrNameLst>
                                      </p:cBhvr>
                                      <p:tavLst>
                                        <p:tav tm="0">
                                          <p:val>
                                            <p:fltVal val="0"/>
                                          </p:val>
                                        </p:tav>
                                        <p:tav tm="100000">
                                          <p:val>
                                            <p:strVal val="#ppt_w"/>
                                          </p:val>
                                        </p:tav>
                                      </p:tavLst>
                                    </p:anim>
                                    <p:anim calcmode="lin" valueType="num">
                                      <p:cBhvr>
                                        <p:cTn id="39" dur="500" fill="hold"/>
                                        <p:tgtEl>
                                          <p:spTgt spid="132"/>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fade">
                                      <p:cBhvr>
                                        <p:cTn id="43" dur="500"/>
                                        <p:tgtEl>
                                          <p:spTgt spid="84"/>
                                        </p:tgtEl>
                                      </p:cBhvr>
                                    </p:animEffect>
                                    <p:anim calcmode="lin" valueType="num">
                                      <p:cBhvr>
                                        <p:cTn id="44" dur="500" fill="hold"/>
                                        <p:tgtEl>
                                          <p:spTgt spid="84"/>
                                        </p:tgtEl>
                                        <p:attrNameLst>
                                          <p:attrName>ppt_x</p:attrName>
                                        </p:attrNameLst>
                                      </p:cBhvr>
                                      <p:tavLst>
                                        <p:tav tm="0">
                                          <p:val>
                                            <p:strVal val="#ppt_x"/>
                                          </p:val>
                                        </p:tav>
                                        <p:tav tm="100000">
                                          <p:val>
                                            <p:strVal val="#ppt_x"/>
                                          </p:val>
                                        </p:tav>
                                      </p:tavLst>
                                    </p:anim>
                                    <p:anim calcmode="lin" valueType="num">
                                      <p:cBhvr>
                                        <p:cTn id="45" dur="500" fill="hold"/>
                                        <p:tgtEl>
                                          <p:spTgt spid="84"/>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anim calcmode="lin" valueType="num">
                                      <p:cBhvr>
                                        <p:cTn id="50" dur="500" fill="hold"/>
                                        <p:tgtEl>
                                          <p:spTgt spid="82"/>
                                        </p:tgtEl>
                                        <p:attrNameLst>
                                          <p:attrName>ppt_x</p:attrName>
                                        </p:attrNameLst>
                                      </p:cBhvr>
                                      <p:tavLst>
                                        <p:tav tm="0">
                                          <p:val>
                                            <p:strVal val="#ppt_x"/>
                                          </p:val>
                                        </p:tav>
                                        <p:tav tm="100000">
                                          <p:val>
                                            <p:strVal val="#ppt_x"/>
                                          </p:val>
                                        </p:tav>
                                      </p:tavLst>
                                    </p:anim>
                                    <p:anim calcmode="lin" valueType="num">
                                      <p:cBhvr>
                                        <p:cTn id="51" dur="500" fill="hold"/>
                                        <p:tgtEl>
                                          <p:spTgt spid="82"/>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anim calcmode="lin" valueType="num">
                                      <p:cBhvr>
                                        <p:cTn id="56" dur="500" fill="hold"/>
                                        <p:tgtEl>
                                          <p:spTgt spid="57"/>
                                        </p:tgtEl>
                                        <p:attrNameLst>
                                          <p:attrName>ppt_x</p:attrName>
                                        </p:attrNameLst>
                                      </p:cBhvr>
                                      <p:tavLst>
                                        <p:tav tm="0">
                                          <p:val>
                                            <p:strVal val="#ppt_x"/>
                                          </p:val>
                                        </p:tav>
                                        <p:tav tm="100000">
                                          <p:val>
                                            <p:strVal val="#ppt_x"/>
                                          </p:val>
                                        </p:tav>
                                      </p:tavLst>
                                    </p:anim>
                                    <p:anim calcmode="lin" valueType="num">
                                      <p:cBhvr>
                                        <p:cTn id="57" dur="500" fill="hold"/>
                                        <p:tgtEl>
                                          <p:spTgt spid="5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500"/>
                                        <p:tgtEl>
                                          <p:spTgt spid="59"/>
                                        </p:tgtEl>
                                      </p:cBhvr>
                                    </p:animEffect>
                                    <p:anim calcmode="lin" valueType="num">
                                      <p:cBhvr>
                                        <p:cTn id="62" dur="500" fill="hold"/>
                                        <p:tgtEl>
                                          <p:spTgt spid="59"/>
                                        </p:tgtEl>
                                        <p:attrNameLst>
                                          <p:attrName>ppt_x</p:attrName>
                                        </p:attrNameLst>
                                      </p:cBhvr>
                                      <p:tavLst>
                                        <p:tav tm="0">
                                          <p:val>
                                            <p:strVal val="#ppt_x"/>
                                          </p:val>
                                        </p:tav>
                                        <p:tav tm="100000">
                                          <p:val>
                                            <p:strVal val="#ppt_x"/>
                                          </p:val>
                                        </p:tav>
                                      </p:tavLst>
                                    </p:anim>
                                    <p:anim calcmode="lin" valueType="num">
                                      <p:cBhvr>
                                        <p:cTn id="63" dur="500" fill="hold"/>
                                        <p:tgtEl>
                                          <p:spTgt spid="59"/>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anim calcmode="lin" valueType="num">
                                      <p:cBhvr>
                                        <p:cTn id="68" dur="500" fill="hold"/>
                                        <p:tgtEl>
                                          <p:spTgt spid="60"/>
                                        </p:tgtEl>
                                        <p:attrNameLst>
                                          <p:attrName>ppt_x</p:attrName>
                                        </p:attrNameLst>
                                      </p:cBhvr>
                                      <p:tavLst>
                                        <p:tav tm="0">
                                          <p:val>
                                            <p:strVal val="#ppt_x"/>
                                          </p:val>
                                        </p:tav>
                                        <p:tav tm="100000">
                                          <p:val>
                                            <p:strVal val="#ppt_x"/>
                                          </p:val>
                                        </p:tav>
                                      </p:tavLst>
                                    </p:anim>
                                    <p:anim calcmode="lin" valueType="num">
                                      <p:cBhvr>
                                        <p:cTn id="69" dur="5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anim calcmode="lin" valueType="num">
                                      <p:cBhvr>
                                        <p:cTn id="74" dur="500" fill="hold"/>
                                        <p:tgtEl>
                                          <p:spTgt spid="61"/>
                                        </p:tgtEl>
                                        <p:attrNameLst>
                                          <p:attrName>ppt_x</p:attrName>
                                        </p:attrNameLst>
                                      </p:cBhvr>
                                      <p:tavLst>
                                        <p:tav tm="0">
                                          <p:val>
                                            <p:strVal val="#ppt_x"/>
                                          </p:val>
                                        </p:tav>
                                        <p:tav tm="100000">
                                          <p:val>
                                            <p:strVal val="#ppt_x"/>
                                          </p:val>
                                        </p:tav>
                                      </p:tavLst>
                                    </p:anim>
                                    <p:anim calcmode="lin" valueType="num">
                                      <p:cBhvr>
                                        <p:cTn id="75" dur="5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nodeType="afterEffect">
                                  <p:stCondLst>
                                    <p:cond delay="0"/>
                                  </p:stCondLst>
                                  <p:childTnLst>
                                    <p:set>
                                      <p:cBhvr>
                                        <p:cTn id="78" dur="1" fill="hold">
                                          <p:stCondLst>
                                            <p:cond delay="0"/>
                                          </p:stCondLst>
                                        </p:cTn>
                                        <p:tgtEl>
                                          <p:spTgt spid="62">
                                            <p:txEl>
                                              <p:pRg st="0" end="0"/>
                                            </p:txEl>
                                          </p:spTgt>
                                        </p:tgtEl>
                                        <p:attrNameLst>
                                          <p:attrName>style.visibility</p:attrName>
                                        </p:attrNameLst>
                                      </p:cBhvr>
                                      <p:to>
                                        <p:strVal val="visible"/>
                                      </p:to>
                                    </p:set>
                                    <p:animEffect transition="in" filter="fade">
                                      <p:cBhvr>
                                        <p:cTn id="79" dur="500"/>
                                        <p:tgtEl>
                                          <p:spTgt spid="62">
                                            <p:txEl>
                                              <p:pRg st="0" end="0"/>
                                            </p:txEl>
                                          </p:spTgt>
                                        </p:tgtEl>
                                      </p:cBhvr>
                                    </p:animEffect>
                                    <p:anim calcmode="lin" valueType="num">
                                      <p:cBhvr>
                                        <p:cTn id="80"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p:cTn id="81" dur="500" fill="hold"/>
                                        <p:tgtEl>
                                          <p:spTgt spid="62">
                                            <p:txEl>
                                              <p:pRg st="0" end="0"/>
                                            </p:txEl>
                                          </p:spTgt>
                                        </p:tgtEl>
                                        <p:attrNameLst>
                                          <p:attrName>ppt_y</p:attrName>
                                        </p:attrNameLst>
                                      </p:cBhvr>
                                      <p:tavLst>
                                        <p:tav tm="0">
                                          <p:val>
                                            <p:strVal val="#ppt_y+.1"/>
                                          </p:val>
                                        </p:tav>
                                        <p:tav tm="100000">
                                          <p:val>
                                            <p:strVal val="#ppt_y"/>
                                          </p:val>
                                        </p:tav>
                                      </p:tavLst>
                                    </p:anim>
                                  </p:childTnLst>
                                </p:cTn>
                              </p:par>
                            </p:childTnLst>
                          </p:cTn>
                        </p:par>
                        <p:par>
                          <p:cTn id="82" fill="hold">
                            <p:stCondLst>
                              <p:cond delay="4500"/>
                            </p:stCondLst>
                            <p:childTnLst>
                              <p:par>
                                <p:cTn id="83" presetID="42" presetClass="entr" presetSubtype="0" fill="hold" grpId="0" nodeType="after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fade">
                                      <p:cBhvr>
                                        <p:cTn id="85" dur="500"/>
                                        <p:tgtEl>
                                          <p:spTgt spid="63"/>
                                        </p:tgtEl>
                                      </p:cBhvr>
                                    </p:animEffect>
                                    <p:anim calcmode="lin" valueType="num">
                                      <p:cBhvr>
                                        <p:cTn id="86" dur="500" fill="hold"/>
                                        <p:tgtEl>
                                          <p:spTgt spid="63"/>
                                        </p:tgtEl>
                                        <p:attrNameLst>
                                          <p:attrName>ppt_x</p:attrName>
                                        </p:attrNameLst>
                                      </p:cBhvr>
                                      <p:tavLst>
                                        <p:tav tm="0">
                                          <p:val>
                                            <p:strVal val="#ppt_x"/>
                                          </p:val>
                                        </p:tav>
                                        <p:tav tm="100000">
                                          <p:val>
                                            <p:strVal val="#ppt_x"/>
                                          </p:val>
                                        </p:tav>
                                      </p:tavLst>
                                    </p:anim>
                                    <p:anim calcmode="lin" valueType="num">
                                      <p:cBhvr>
                                        <p:cTn id="87" dur="500" fill="hold"/>
                                        <p:tgtEl>
                                          <p:spTgt spid="63"/>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fade">
                                      <p:cBhvr>
                                        <p:cTn id="91" dur="500"/>
                                        <p:tgtEl>
                                          <p:spTgt spid="64"/>
                                        </p:tgtEl>
                                      </p:cBhvr>
                                    </p:animEffect>
                                    <p:anim calcmode="lin" valueType="num">
                                      <p:cBhvr>
                                        <p:cTn id="92" dur="500" fill="hold"/>
                                        <p:tgtEl>
                                          <p:spTgt spid="64"/>
                                        </p:tgtEl>
                                        <p:attrNameLst>
                                          <p:attrName>ppt_x</p:attrName>
                                        </p:attrNameLst>
                                      </p:cBhvr>
                                      <p:tavLst>
                                        <p:tav tm="0">
                                          <p:val>
                                            <p:strVal val="#ppt_x"/>
                                          </p:val>
                                        </p:tav>
                                        <p:tav tm="100000">
                                          <p:val>
                                            <p:strVal val="#ppt_x"/>
                                          </p:val>
                                        </p:tav>
                                      </p:tavLst>
                                    </p:anim>
                                    <p:anim calcmode="lin" valueType="num">
                                      <p:cBhvr>
                                        <p:cTn id="93" dur="500" fill="hold"/>
                                        <p:tgtEl>
                                          <p:spTgt spid="64"/>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2" presetClass="entr" presetSubtype="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fade">
                                      <p:cBhvr>
                                        <p:cTn id="97" dur="500"/>
                                        <p:tgtEl>
                                          <p:spTgt spid="65"/>
                                        </p:tgtEl>
                                      </p:cBhvr>
                                    </p:animEffect>
                                    <p:anim calcmode="lin" valueType="num">
                                      <p:cBhvr>
                                        <p:cTn id="98" dur="500" fill="hold"/>
                                        <p:tgtEl>
                                          <p:spTgt spid="65"/>
                                        </p:tgtEl>
                                        <p:attrNameLst>
                                          <p:attrName>ppt_x</p:attrName>
                                        </p:attrNameLst>
                                      </p:cBhvr>
                                      <p:tavLst>
                                        <p:tav tm="0">
                                          <p:val>
                                            <p:strVal val="#ppt_x"/>
                                          </p:val>
                                        </p:tav>
                                        <p:tav tm="100000">
                                          <p:val>
                                            <p:strVal val="#ppt_x"/>
                                          </p:val>
                                        </p:tav>
                                      </p:tavLst>
                                    </p:anim>
                                    <p:anim calcmode="lin" valueType="num">
                                      <p:cBhvr>
                                        <p:cTn id="99" dur="500" fill="hold"/>
                                        <p:tgtEl>
                                          <p:spTgt spid="65"/>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fade">
                                      <p:cBhvr>
                                        <p:cTn id="103" dur="500"/>
                                        <p:tgtEl>
                                          <p:spTgt spid="70"/>
                                        </p:tgtEl>
                                      </p:cBhvr>
                                    </p:animEffect>
                                    <p:anim calcmode="lin" valueType="num">
                                      <p:cBhvr>
                                        <p:cTn id="104" dur="500" fill="hold"/>
                                        <p:tgtEl>
                                          <p:spTgt spid="70"/>
                                        </p:tgtEl>
                                        <p:attrNameLst>
                                          <p:attrName>ppt_x</p:attrName>
                                        </p:attrNameLst>
                                      </p:cBhvr>
                                      <p:tavLst>
                                        <p:tav tm="0">
                                          <p:val>
                                            <p:strVal val="#ppt_x"/>
                                          </p:val>
                                        </p:tav>
                                        <p:tav tm="100000">
                                          <p:val>
                                            <p:strVal val="#ppt_x"/>
                                          </p:val>
                                        </p:tav>
                                      </p:tavLst>
                                    </p:anim>
                                    <p:anim calcmode="lin" valueType="num">
                                      <p:cBhvr>
                                        <p:cTn id="105" dur="500" fill="hold"/>
                                        <p:tgtEl>
                                          <p:spTgt spid="70"/>
                                        </p:tgtEl>
                                        <p:attrNameLst>
                                          <p:attrName>ppt_y</p:attrName>
                                        </p:attrNameLst>
                                      </p:cBhvr>
                                      <p:tavLst>
                                        <p:tav tm="0">
                                          <p:val>
                                            <p:strVal val="#ppt_y+.1"/>
                                          </p:val>
                                        </p:tav>
                                        <p:tav tm="100000">
                                          <p:val>
                                            <p:strVal val="#ppt_y"/>
                                          </p:val>
                                        </p:tav>
                                      </p:tavLst>
                                    </p:anim>
                                  </p:childTnLst>
                                </p:cTn>
                              </p:par>
                            </p:childTnLst>
                          </p:cTn>
                        </p:par>
                        <p:par>
                          <p:cTn id="106" fill="hold">
                            <p:stCondLst>
                              <p:cond delay="6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childTnLst>
                          </p:cTn>
                        </p:par>
                        <p:par>
                          <p:cTn id="112" fill="hold">
                            <p:stCondLst>
                              <p:cond delay="7000"/>
                            </p:stCondLst>
                            <p:childTnLst>
                              <p:par>
                                <p:cTn id="113" presetID="42"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anim calcmode="lin" valueType="num">
                                      <p:cBhvr>
                                        <p:cTn id="116" dur="500" fill="hold"/>
                                        <p:tgtEl>
                                          <p:spTgt spid="72"/>
                                        </p:tgtEl>
                                        <p:attrNameLst>
                                          <p:attrName>ppt_x</p:attrName>
                                        </p:attrNameLst>
                                      </p:cBhvr>
                                      <p:tavLst>
                                        <p:tav tm="0">
                                          <p:val>
                                            <p:strVal val="#ppt_x"/>
                                          </p:val>
                                        </p:tav>
                                        <p:tav tm="100000">
                                          <p:val>
                                            <p:strVal val="#ppt_x"/>
                                          </p:val>
                                        </p:tav>
                                      </p:tavLst>
                                    </p:anim>
                                    <p:anim calcmode="lin" valueType="num">
                                      <p:cBhvr>
                                        <p:cTn id="117" dur="500" fill="hold"/>
                                        <p:tgtEl>
                                          <p:spTgt spid="72"/>
                                        </p:tgtEl>
                                        <p:attrNameLst>
                                          <p:attrName>ppt_y</p:attrName>
                                        </p:attrNameLst>
                                      </p:cBhvr>
                                      <p:tavLst>
                                        <p:tav tm="0">
                                          <p:val>
                                            <p:strVal val="#ppt_y+.1"/>
                                          </p:val>
                                        </p:tav>
                                        <p:tav tm="100000">
                                          <p:val>
                                            <p:strVal val="#ppt_y"/>
                                          </p:val>
                                        </p:tav>
                                      </p:tavLst>
                                    </p:anim>
                                  </p:childTnLst>
                                </p:cTn>
                              </p:par>
                            </p:childTnLst>
                          </p:cTn>
                        </p:par>
                        <p:par>
                          <p:cTn id="118" fill="hold">
                            <p:stCondLst>
                              <p:cond delay="7500"/>
                            </p:stCondLst>
                            <p:childTnLst>
                              <p:par>
                                <p:cTn id="119" presetID="42" presetClass="entr" presetSubtype="0" fill="hold" nodeType="afterEffect">
                                  <p:stCondLst>
                                    <p:cond delay="0"/>
                                  </p:stCondLst>
                                  <p:childTnLst>
                                    <p:set>
                                      <p:cBhvr>
                                        <p:cTn id="120" dur="1" fill="hold">
                                          <p:stCondLst>
                                            <p:cond delay="0"/>
                                          </p:stCondLst>
                                        </p:cTn>
                                        <p:tgtEl>
                                          <p:spTgt spid="3">
                                            <p:txEl>
                                              <p:pRg st="0" end="0"/>
                                            </p:txEl>
                                          </p:spTgt>
                                        </p:tgtEl>
                                        <p:attrNameLst>
                                          <p:attrName>style.visibility</p:attrName>
                                        </p:attrNameLst>
                                      </p:cBhvr>
                                      <p:to>
                                        <p:strVal val="visible"/>
                                      </p:to>
                                    </p:set>
                                    <p:animEffect transition="in" filter="fade">
                                      <p:cBhvr>
                                        <p:cTn id="121" dur="500"/>
                                        <p:tgtEl>
                                          <p:spTgt spid="3">
                                            <p:txEl>
                                              <p:pRg st="0" end="0"/>
                                            </p:txEl>
                                          </p:spTgt>
                                        </p:tgtEl>
                                      </p:cBhvr>
                                    </p:animEffect>
                                    <p:anim calcmode="lin" valueType="num">
                                      <p:cBhvr>
                                        <p:cTn id="1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24" fill="hold">
                            <p:stCondLst>
                              <p:cond delay="8000"/>
                            </p:stCondLst>
                            <p:childTnLst>
                              <p:par>
                                <p:cTn id="125" presetID="42" presetClass="entr" presetSubtype="0" fill="hold" nodeType="afterEffect">
                                  <p:stCondLst>
                                    <p:cond delay="0"/>
                                  </p:stCondLst>
                                  <p:childTnLst>
                                    <p:set>
                                      <p:cBhvr>
                                        <p:cTn id="126" dur="1" fill="hold">
                                          <p:stCondLst>
                                            <p:cond delay="0"/>
                                          </p:stCondLst>
                                        </p:cTn>
                                        <p:tgtEl>
                                          <p:spTgt spid="5">
                                            <p:txEl>
                                              <p:pRg st="0" end="0"/>
                                            </p:txEl>
                                          </p:spTgt>
                                        </p:tgtEl>
                                        <p:attrNameLst>
                                          <p:attrName>style.visibility</p:attrName>
                                        </p:attrNameLst>
                                      </p:cBhvr>
                                      <p:to>
                                        <p:strVal val="visible"/>
                                      </p:to>
                                    </p:set>
                                    <p:animEffect transition="in" filter="fade">
                                      <p:cBhvr>
                                        <p:cTn id="127" dur="500"/>
                                        <p:tgtEl>
                                          <p:spTgt spid="5">
                                            <p:txEl>
                                              <p:pRg st="0" end="0"/>
                                            </p:txEl>
                                          </p:spTgt>
                                        </p:tgtEl>
                                      </p:cBhvr>
                                    </p:animEffect>
                                    <p:anim calcmode="lin" valueType="num">
                                      <p:cBhvr>
                                        <p:cTn id="12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9"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30" fill="hold">
                            <p:stCondLst>
                              <p:cond delay="8500"/>
                            </p:stCondLst>
                            <p:childTnLst>
                              <p:par>
                                <p:cTn id="131" presetID="42" presetClass="entr" presetSubtype="0" fill="hold" nodeType="after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Effect transition="in" filter="fade">
                                      <p:cBhvr>
                                        <p:cTn id="133" dur="500"/>
                                        <p:tgtEl>
                                          <p:spTgt spid="6">
                                            <p:txEl>
                                              <p:pRg st="0" end="0"/>
                                            </p:txEl>
                                          </p:spTgt>
                                        </p:tgtEl>
                                      </p:cBhvr>
                                    </p:animEffect>
                                    <p:anim calcmode="lin" valueType="num">
                                      <p:cBhvr>
                                        <p:cTn id="13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5"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bldLvl="0" animBg="1"/>
      <p:bldP spid="81" grpId="0" bldLvl="0" animBg="1"/>
      <p:bldP spid="82" grpId="0" bldLvl="0" animBg="1"/>
      <p:bldP spid="84" grpId="0" bldLvl="0" animBg="1"/>
      <p:bldP spid="132" grpId="0"/>
      <p:bldP spid="57" grpId="0" bldLvl="0" animBg="1"/>
      <p:bldP spid="59" grpId="0" bldLvl="0" animBg="1"/>
      <p:bldP spid="60" grpId="0" bldLvl="0" animBg="1"/>
      <p:bldP spid="61" grpId="0" bldLvl="0" animBg="1"/>
      <p:bldP spid="63" grpId="0" bldLvl="0" animBg="1"/>
      <p:bldP spid="64" grpId="0" bldLvl="0" animBg="1"/>
      <p:bldP spid="65" grpId="0" bldLvl="0" animBg="1"/>
      <p:bldP spid="70" grpId="0" bldLvl="0" animBg="1"/>
      <p:bldP spid="69" grpId="0" bldLvl="0" animBg="1"/>
      <p:bldP spid="7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通过</a:t>
            </a:r>
            <a:r>
              <a:rPr lang="zh-CN" dirty="0" smtClean="0">
                <a:latin typeface="Calibri" panose="020F0502020204030204" pitchFamily="34" charset="0"/>
                <a:ea typeface="微软雅黑" panose="020B0503020204020204" pitchFamily="34" charset="-122"/>
                <a:sym typeface="Calibri" panose="020F0502020204030204" pitchFamily="34" charset="0"/>
              </a:rPr>
              <a:t>远程监控平台</a:t>
            </a:r>
            <a:r>
              <a:rPr dirty="0" smtClean="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切断</a:t>
            </a:r>
            <a:r>
              <a:rPr lang="zh-CN" dirty="0" smtClean="0">
                <a:latin typeface="Calibri" panose="020F0502020204030204" pitchFamily="34" charset="0"/>
                <a:ea typeface="微软雅黑" panose="020B0503020204020204" pitchFamily="34" charset="-122"/>
                <a:sym typeface="Calibri" panose="020F0502020204030204" pitchFamily="34" charset="0"/>
              </a:rPr>
              <a:t>或打开</a:t>
            </a:r>
            <a:r>
              <a:rPr dirty="0" smtClean="0">
                <a:latin typeface="Calibri" panose="020F0502020204030204" pitchFamily="34" charset="0"/>
                <a:ea typeface="微软雅黑" panose="020B0503020204020204" pitchFamily="34" charset="-122"/>
                <a:sym typeface="Calibri" panose="020F0502020204030204" pitchFamily="34" charset="0"/>
              </a:rPr>
              <a:t>油路/电路</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p:sp>
        <p:nvSpPr>
          <p:cNvPr id="3" name="文本框 2"/>
          <p:cNvSpPr txBox="1"/>
          <p:nvPr/>
        </p:nvSpPr>
        <p:spPr>
          <a:xfrm>
            <a:off x="537210" y="181610"/>
            <a:ext cx="1713865" cy="521970"/>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effectLst/>
                <a:sym typeface="+mn-ea"/>
              </a:rPr>
              <a:t>功能特点</a:t>
            </a:r>
            <a:endParaRPr lang="zh-CN" altLang="en-US" sz="2800"/>
          </a:p>
        </p:txBody>
      </p:sp>
      <p:sp>
        <p:nvSpPr>
          <p:cNvPr id="149" name="Text Box 18"/>
          <p:cNvSpPr txBox="1">
            <a:spLocks noChangeArrowheads="1"/>
          </p:cNvSpPr>
          <p:nvPr/>
        </p:nvSpPr>
        <p:spPr bwMode="auto">
          <a:xfrm>
            <a:off x="-14605" y="-11430"/>
            <a:ext cx="454025" cy="460375"/>
          </a:xfrm>
          <a:prstGeom prst="rect">
            <a:avLst/>
          </a:prstGeom>
          <a:noFill/>
          <a:ln w="9525">
            <a:noFill/>
            <a:miter lim="800000"/>
          </a:ln>
        </p:spPr>
        <p:txBody>
          <a:bodyPr wrap="square">
            <a:spAutoFit/>
          </a:bodyPr>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4" name="文本框 3"/>
          <p:cNvSpPr txBox="1"/>
          <p:nvPr/>
        </p:nvSpPr>
        <p:spPr>
          <a:xfrm>
            <a:off x="1223010" y="1130300"/>
            <a:ext cx="2961640" cy="953135"/>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solidFill>
                  <a:schemeClr val="accent1">
                    <a:lumMod val="60000"/>
                    <a:lumOff val="40000"/>
                  </a:schemeClr>
                </a:solidFill>
                <a:effectLst/>
                <a:sym typeface="+mn-ea"/>
              </a:rPr>
              <a:t>硬盘</a:t>
            </a:r>
            <a:r>
              <a:rPr lang="en-US" altLang="zh-CN" sz="2800" dirty="0" smtClean="0">
                <a:ln>
                  <a:noFill/>
                </a:ln>
                <a:solidFill>
                  <a:schemeClr val="accent1">
                    <a:lumMod val="60000"/>
                    <a:lumOff val="40000"/>
                  </a:schemeClr>
                </a:solidFill>
                <a:effectLst/>
                <a:sym typeface="+mn-ea"/>
              </a:rPr>
              <a:t>&amp;SD</a:t>
            </a:r>
            <a:r>
              <a:rPr lang="zh-CN" altLang="en-US" sz="2800" dirty="0" smtClean="0">
                <a:ln>
                  <a:noFill/>
                </a:ln>
                <a:solidFill>
                  <a:schemeClr val="accent1">
                    <a:lumMod val="60000"/>
                    <a:lumOff val="40000"/>
                  </a:schemeClr>
                </a:solidFill>
                <a:effectLst/>
                <a:sym typeface="+mn-ea"/>
              </a:rPr>
              <a:t>卡双存储，带备份</a:t>
            </a:r>
            <a:endParaRPr lang="en-US" altLang="zh-CN" sz="2800" dirty="0" smtClean="0">
              <a:ln>
                <a:noFill/>
              </a:ln>
              <a:solidFill>
                <a:schemeClr val="accent1">
                  <a:lumMod val="60000"/>
                  <a:lumOff val="40000"/>
                </a:schemeClr>
              </a:solidFill>
              <a:effectLst/>
              <a:sym typeface="+mn-ea"/>
            </a:endParaRPr>
          </a:p>
        </p:txBody>
      </p:sp>
      <p:sp>
        <p:nvSpPr>
          <p:cNvPr id="5" name="文本框 4"/>
          <p:cNvSpPr txBox="1"/>
          <p:nvPr/>
        </p:nvSpPr>
        <p:spPr>
          <a:xfrm>
            <a:off x="1174750" y="2118995"/>
            <a:ext cx="3009900" cy="1476375"/>
          </a:xfrm>
          <a:prstGeom prst="rect">
            <a:avLst/>
          </a:prstGeom>
          <a:noFill/>
        </p:spPr>
        <p:txBody>
          <a:bodyPr wrap="square" rtlCol="0" anchor="t">
            <a:spAutoFit/>
          </a:bodyPr>
          <a:p>
            <a:r>
              <a:rPr lang="zh-CN" dirty="0" smtClean="0">
                <a:latin typeface="Calibri" panose="020F0502020204030204" pitchFamily="34" charset="0"/>
                <a:ea typeface="微软雅黑" panose="020B0503020204020204" pitchFamily="34" charset="-122"/>
                <a:sym typeface="Calibri" panose="020F0502020204030204" pitchFamily="34" charset="0"/>
              </a:rPr>
              <a:t>可同时支持一块</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2000G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硬盘</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&amp;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一张</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256GSD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卡，可同时储存，也可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RAID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备份，确保数据的安全</a:t>
            </a:r>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endParaRPr lang="zh-CN" altLang="en-US"/>
          </a:p>
        </p:txBody>
      </p:sp>
      <p:pic>
        <p:nvPicPr>
          <p:cNvPr id="2" name="图片 1"/>
          <p:cNvPicPr>
            <a:picLocks noChangeAspect="1"/>
          </p:cNvPicPr>
          <p:nvPr/>
        </p:nvPicPr>
        <p:blipFill>
          <a:blip r:embed="rId1"/>
          <a:stretch>
            <a:fillRect/>
          </a:stretch>
        </p:blipFill>
        <p:spPr>
          <a:xfrm>
            <a:off x="4184650" y="901700"/>
            <a:ext cx="4119880" cy="25463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3175" y="0"/>
            <a:ext cx="454025" cy="46037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79140" y="1428750"/>
            <a:ext cx="5727700" cy="314325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p:sp>
        <p:nvSpPr>
          <p:cNvPr id="3" name="文本框 2"/>
          <p:cNvSpPr txBox="1"/>
          <p:nvPr/>
        </p:nvSpPr>
        <p:spPr>
          <a:xfrm>
            <a:off x="674370" y="146050"/>
            <a:ext cx="7308850" cy="922020"/>
          </a:xfrm>
          <a:prstGeom prst="rect">
            <a:avLst/>
          </a:prstGeom>
          <a:noFill/>
        </p:spPr>
        <p:txBody>
          <a:bodyPr wrap="none" rtlCol="0" anchor="t">
            <a:spAutoFit/>
          </a:bodyPr>
          <a:p>
            <a:r>
              <a:rPr lang="zh-CN" altLang="en-US" b="1">
                <a:solidFill>
                  <a:schemeClr val="tx1"/>
                </a:solidFill>
                <a:sym typeface="+mn-ea"/>
              </a:rPr>
              <a:t>北斗车辆定位</a:t>
            </a:r>
            <a:br>
              <a:rPr lang="zh-CN" altLang="en-US" b="1">
                <a:solidFill>
                  <a:schemeClr val="tx1"/>
                </a:solidFill>
                <a:sym typeface="+mn-ea"/>
              </a:rPr>
            </a:br>
            <a:r>
              <a:rPr lang="zh-CN" altLang="en-US" b="1">
                <a:solidFill>
                  <a:schemeClr val="tx1"/>
                </a:solidFill>
                <a:sym typeface="+mn-ea"/>
              </a:rPr>
              <a:t>在地图上显示车辆名称和位置信息，点击可可进入车辆的详细信息页面</a:t>
            </a:r>
            <a:endParaRPr lang="zh-CN" altLang="en-US" b="1">
              <a:solidFill>
                <a:schemeClr val="tx1"/>
              </a:solidFill>
              <a:sym typeface="+mn-ea"/>
            </a:endParaRPr>
          </a:p>
          <a:p>
            <a:endParaRPr lang="zh-CN" altLang="en-US" b="1">
              <a:solidFill>
                <a:schemeClr val="tx1"/>
              </a:solidFill>
              <a:sym typeface="+mn-ea"/>
            </a:endParaRPr>
          </a:p>
        </p:txBody>
      </p:sp>
      <p:pic>
        <p:nvPicPr>
          <p:cNvPr id="4" name="内容占位符 4"/>
          <p:cNvPicPr>
            <a:picLocks noChangeAspect="1"/>
          </p:cNvPicPr>
          <p:nvPr/>
        </p:nvPicPr>
        <p:blipFill>
          <a:blip r:embed="rId1"/>
          <a:stretch>
            <a:fillRect/>
          </a:stretch>
        </p:blipFill>
        <p:spPr>
          <a:xfrm>
            <a:off x="674370" y="1115060"/>
            <a:ext cx="7342505" cy="394779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1233170" y="224790"/>
            <a:ext cx="6182360" cy="922020"/>
          </a:xfrm>
          <a:prstGeom prst="rect">
            <a:avLst/>
          </a:prstGeom>
          <a:noFill/>
        </p:spPr>
        <p:txBody>
          <a:bodyPr wrap="none" rtlCol="0" anchor="t">
            <a:spAutoFit/>
          </a:bodyPr>
          <a:p>
            <a:r>
              <a:rPr lang="zh-CN" altLang="en-US" b="1">
                <a:solidFill>
                  <a:schemeClr val="tx1"/>
                </a:solidFill>
                <a:sym typeface="+mn-ea"/>
              </a:rPr>
              <a:t>车辆信息和车辆运行状态</a:t>
            </a:r>
            <a:br>
              <a:rPr lang="zh-CN" altLang="en-US" b="1">
                <a:solidFill>
                  <a:schemeClr val="tx1"/>
                </a:solidFill>
                <a:sym typeface="+mn-ea"/>
              </a:rPr>
            </a:br>
            <a:r>
              <a:rPr lang="zh-CN" altLang="en-US" b="1">
                <a:solidFill>
                  <a:schemeClr val="tx1"/>
                </a:solidFill>
                <a:sym typeface="+mn-ea"/>
              </a:rPr>
              <a:t>显示车辆</a:t>
            </a:r>
            <a:r>
              <a:rPr lang="en-US" altLang="zh-CN" b="1">
                <a:solidFill>
                  <a:schemeClr val="tx1"/>
                </a:solidFill>
                <a:sym typeface="+mn-ea"/>
              </a:rPr>
              <a:t>GPS</a:t>
            </a:r>
            <a:r>
              <a:rPr lang="zh-CN" altLang="en-US" b="1">
                <a:solidFill>
                  <a:schemeClr val="tx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17495" y="147320"/>
            <a:ext cx="3509010" cy="583565"/>
          </a:xfrm>
          <a:prstGeom prst="rect">
            <a:avLst/>
          </a:prstGeom>
          <a:noFill/>
        </p:spPr>
        <p:txBody>
          <a:bodyPr wrap="square" rtlCol="0" anchor="t">
            <a:spAutoFit/>
          </a:bodyPr>
          <a:p>
            <a:r>
              <a:rPr lang="zh-CN" altLang="en-US" sz="3200">
                <a:solidFill>
                  <a:schemeClr val="tx1"/>
                </a:solidFill>
                <a:sym typeface="+mn-ea"/>
              </a:rPr>
              <a:t>安全驾驶行为统计</a:t>
            </a:r>
            <a:endParaRPr lang="zh-CN" altLang="en-US" sz="3200">
              <a:solidFill>
                <a:schemeClr val="tx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463290" y="330200"/>
            <a:ext cx="3230880" cy="706755"/>
          </a:xfrm>
          <a:prstGeom prst="rect">
            <a:avLst/>
          </a:prstGeom>
          <a:noFill/>
        </p:spPr>
        <p:txBody>
          <a:bodyPr wrap="none" rtlCol="0" anchor="t">
            <a:spAutoFit/>
          </a:bodyPr>
          <a:p>
            <a:r>
              <a:rPr lang="zh-CN" altLang="en-US" sz="4000">
                <a:solidFill>
                  <a:schemeClr val="tx1"/>
                </a:solidFill>
                <a:sym typeface="+mn-ea"/>
              </a:rPr>
              <a:t>疲劳驾驶统计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84805" y="227330"/>
            <a:ext cx="3230880" cy="706755"/>
          </a:xfrm>
          <a:prstGeom prst="rect">
            <a:avLst/>
          </a:prstGeom>
          <a:noFill/>
        </p:spPr>
        <p:txBody>
          <a:bodyPr wrap="none" rtlCol="0" anchor="t">
            <a:spAutoFit/>
          </a:bodyPr>
          <a:p>
            <a:r>
              <a:rPr lang="zh-CN" altLang="en-US" sz="4000">
                <a:solidFill>
                  <a:schemeClr val="tx1"/>
                </a:solidFill>
                <a:sym typeface="+mn-ea"/>
              </a:rPr>
              <a:t>行车里程统计</a:t>
            </a:r>
            <a:endParaRPr lang="zh-CN" altLang="en-US" sz="4000">
              <a:solidFill>
                <a:schemeClr val="tx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246120" y="284480"/>
            <a:ext cx="2214880" cy="706755"/>
          </a:xfrm>
          <a:prstGeom prst="rect">
            <a:avLst/>
          </a:prstGeom>
          <a:noFill/>
        </p:spPr>
        <p:txBody>
          <a:bodyPr wrap="none" rtlCol="0" anchor="t">
            <a:spAutoFit/>
          </a:bodyPr>
          <a:p>
            <a:r>
              <a:rPr lang="zh-CN" altLang="en-US" sz="4000">
                <a:solidFill>
                  <a:schemeClr val="tx1"/>
                </a:solidFill>
                <a:sym typeface="+mn-ea"/>
              </a:rPr>
              <a:t>油量统计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36V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5VDC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12V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smtClean="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smtClean="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smtClean="0">
                <a:latin typeface="Calibri" panose="020F0502020204030204" pitchFamily="34" charset="0"/>
                <a:ea typeface="微软雅黑" panose="020B0503020204020204" pitchFamily="34" charset="-122"/>
                <a:sym typeface="Calibri" panose="020F0502020204030204" pitchFamily="34" charset="0"/>
              </a:rPr>
              <a:t>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ACC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45Ah</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500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par>
                          <p:cTn id="15" fill="hold">
                            <p:stCondLst>
                              <p:cond delay="1579"/>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8"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0" dur="80"/>
                                        <p:tgtEl>
                                          <p:spTgt spid="37">
                                            <p:txEl>
                                              <p:pRg st="2" end="2"/>
                                            </p:txEl>
                                          </p:spTgt>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nodeType="clickEffect">
                                  <p:stCondLst>
                                    <p:cond delay="0"/>
                                  </p:stCondLst>
                                  <p:iterate type="lt">
                                    <p:tmPct val="50000"/>
                                  </p:iterate>
                                  <p:childTnLst>
                                    <p:set>
                                      <p:cBhvr>
                                        <p:cTn id="2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7" dur="80"/>
                                        <p:tgtEl>
                                          <p:spTgt spid="37">
                                            <p:txEl>
                                              <p:pRg st="4" end="4"/>
                                            </p:txEl>
                                          </p:spTgt>
                                        </p:tgtEl>
                                        <p:attrNameLst>
                                          <p:attrName>fill.type</p:attrName>
                                        </p:attrNameLst>
                                      </p:cBhvr>
                                      <p:to>
                                        <p:strVal val="solid"/>
                                      </p:to>
                                    </p:set>
                                  </p:childTnLst>
                                </p:cTn>
                              </p:par>
                            </p:childTnLst>
                          </p:cTn>
                        </p:par>
                        <p:par>
                          <p:cTn id="28" fill="hold">
                            <p:stCondLst>
                              <p:cond delay="799"/>
                            </p:stCondLst>
                            <p:childTnLst>
                              <p:par>
                                <p:cTn id="29" presetID="49" presetClass="entr" presetSubtype="0" decel="10000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 calcmode="lin" valueType="num">
                                      <p:cBhvr>
                                        <p:cTn id="33" dur="500" fill="hold"/>
                                        <p:tgtEl>
                                          <p:spTgt spid="91"/>
                                        </p:tgtEl>
                                        <p:attrNameLst>
                                          <p:attrName>style.rotation</p:attrName>
                                        </p:attrNameLst>
                                      </p:cBhvr>
                                      <p:tavLst>
                                        <p:tav tm="0">
                                          <p:val>
                                            <p:fltVal val="360"/>
                                          </p:val>
                                        </p:tav>
                                        <p:tav tm="100000">
                                          <p:val>
                                            <p:fltVal val="0"/>
                                          </p:val>
                                        </p:tav>
                                      </p:tavLst>
                                    </p:anim>
                                    <p:animEffect transition="in" filter="fade">
                                      <p:cBhvr>
                                        <p:cTn id="34" dur="500"/>
                                        <p:tgtEl>
                                          <p:spTgt spid="91"/>
                                        </p:tgtEl>
                                      </p:cBhvr>
                                    </p:animEffect>
                                  </p:childTnLst>
                                </p:cTn>
                              </p:par>
                              <p:par>
                                <p:cTn id="35" presetID="27" presetClass="entr" presetSubtype="0" fill="hold" grpId="0" nodeType="withEffect">
                                  <p:stCondLst>
                                    <p:cond delay="0"/>
                                  </p:stCondLst>
                                  <p:iterate type="lt">
                                    <p:tmPct val="50000"/>
                                  </p:iterate>
                                  <p:childTnLst>
                                    <p:set>
                                      <p:cBhvr>
                                        <p:cTn id="36" dur="1" fill="hold">
                                          <p:stCondLst>
                                            <p:cond delay="0"/>
                                          </p:stCondLst>
                                        </p:cTn>
                                        <p:tgtEl>
                                          <p:spTgt spid="39"/>
                                        </p:tgtEl>
                                        <p:attrNameLst>
                                          <p:attrName>style.visibility</p:attrName>
                                        </p:attrNameLst>
                                      </p:cBhvr>
                                      <p:to>
                                        <p:strVal val="visible"/>
                                      </p:to>
                                    </p:set>
                                    <p:anim calcmode="discrete" valueType="clr">
                                      <p:cBhvr override="childStyle">
                                        <p:cTn id="37"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9"/>
                                        </p:tgtEl>
                                        <p:attrNameLst>
                                          <p:attrName>fillcolor</p:attrName>
                                        </p:attrNameLst>
                                      </p:cBhvr>
                                      <p:tavLst>
                                        <p:tav tm="0">
                                          <p:val>
                                            <p:clrVal>
                                              <a:schemeClr val="accent2"/>
                                            </p:clrVal>
                                          </p:val>
                                        </p:tav>
                                        <p:tav tm="50000">
                                          <p:val>
                                            <p:clrVal>
                                              <a:schemeClr val="hlink"/>
                                            </p:clrVal>
                                          </p:val>
                                        </p:tav>
                                      </p:tavLst>
                                    </p:anim>
                                    <p:set>
                                      <p:cBhvr>
                                        <p:cTn id="39" dur="80"/>
                                        <p:tgtEl>
                                          <p:spTgt spid="39"/>
                                        </p:tgtEl>
                                        <p:attrNameLst>
                                          <p:attrName>fill.type</p:attrName>
                                        </p:attrNameLst>
                                      </p:cBhvr>
                                      <p:to>
                                        <p:strVal val="solid"/>
                                      </p:to>
                                    </p:set>
                                  </p:childTnLst>
                                </p:cTn>
                              </p:par>
                            </p:childTnLst>
                          </p:cTn>
                        </p:par>
                        <p:par>
                          <p:cTn id="40" fill="hold">
                            <p:stCondLst>
                              <p:cond delay="2679"/>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1000"/>
                                        <p:tgtEl>
                                          <p:spTgt spid="61"/>
                                        </p:tgtEl>
                                      </p:cBhvr>
                                    </p:animEffect>
                                    <p:anim calcmode="lin" valueType="num">
                                      <p:cBhvr>
                                        <p:cTn id="44" dur="1000" fill="hold"/>
                                        <p:tgtEl>
                                          <p:spTgt spid="61"/>
                                        </p:tgtEl>
                                        <p:attrNameLst>
                                          <p:attrName>ppt_x</p:attrName>
                                        </p:attrNameLst>
                                      </p:cBhvr>
                                      <p:tavLst>
                                        <p:tav tm="0">
                                          <p:val>
                                            <p:strVal val="#ppt_x"/>
                                          </p:val>
                                        </p:tav>
                                        <p:tav tm="100000">
                                          <p:val>
                                            <p:strVal val="#ppt_x"/>
                                          </p:val>
                                        </p:tav>
                                      </p:tavLst>
                                    </p:anim>
                                    <p:anim calcmode="lin" valueType="num">
                                      <p:cBhvr>
                                        <p:cTn id="4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超级电容</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RSB-6508-4G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内置超级电容，避免异常断电时的数据丢失和</a:t>
            </a:r>
            <a:r>
              <a:rPr lang="zh-CN" altLang="en-US" dirty="0" smtClean="0">
                <a:latin typeface="宋体" panose="02010600030101010101" pitchFamily="2" charset="-122"/>
              </a:rPr>
              <a:t>硬盘和</a:t>
            </a:r>
            <a:r>
              <a:rPr lang="en-US" altLang="zh-CN" dirty="0" smtClean="0">
                <a:latin typeface="宋体" panose="02010600030101010101" pitchFamily="2" charset="-122"/>
              </a:rPr>
              <a:t>SD</a:t>
            </a:r>
            <a:r>
              <a:rPr lang="zh-CN" altLang="en-US" dirty="0" smtClean="0">
                <a:latin typeface="宋体" panose="02010600030101010101" pitchFamily="2" charset="-122"/>
              </a:rPr>
              <a:t>卡</a:t>
            </a:r>
            <a:r>
              <a:rPr lang="zh-CN" altLang="en-US" dirty="0" smtClean="0"/>
              <a:t>损坏</a:t>
            </a:r>
            <a:r>
              <a:rPr lang="en-US" altLang="zh-CN" dirty="0" smtClean="0"/>
              <a:t>,</a:t>
            </a:r>
            <a:r>
              <a:rPr lang="zh-CN" altLang="en-US" dirty="0" smtClean="0"/>
              <a:t>有效保护数据安全！</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异常断电后启用超级电容电源，正常维持</a:t>
            </a:r>
            <a:r>
              <a:rPr lang="en-US" altLang="zh-CN" dirty="0" smtClean="0">
                <a:latin typeface="宋体" panose="02010600030101010101" pitchFamily="2" charset="-122"/>
              </a:rPr>
              <a:t>4</a:t>
            </a:r>
            <a:r>
              <a:rPr lang="zh-CN" altLang="en-US" dirty="0" smtClean="0"/>
              <a:t>秒以上</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宋体" panose="02010600030101010101" pitchFamily="2" charset="-122"/>
              </a:rPr>
              <a:t>4</a:t>
            </a:r>
            <a:r>
              <a:rPr lang="zh-CN" altLang="en-US" dirty="0" smtClean="0"/>
              <a:t>秒保存关键时刻录像，所有数据保存到硬盘和</a:t>
            </a:r>
            <a:r>
              <a:rPr lang="en-US" altLang="zh-CN" dirty="0" smtClean="0">
                <a:latin typeface="宋体" panose="02010600030101010101" pitchFamily="2" charset="-122"/>
              </a:rPr>
              <a:t>SD</a:t>
            </a:r>
            <a:r>
              <a:rPr lang="zh-CN" altLang="en-US" dirty="0" smtClean="0"/>
              <a:t>卡</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执行系统关机，保证数据完整性及硬盘和</a:t>
            </a:r>
            <a:r>
              <a:rPr lang="en-US" altLang="zh-CN" dirty="0" smtClean="0">
                <a:latin typeface="宋体" panose="02010600030101010101" pitchFamily="2" charset="-122"/>
              </a:rPr>
              <a:t>SD</a:t>
            </a:r>
            <a:r>
              <a:rPr lang="zh-CN" altLang="en-US" dirty="0" smtClean="0"/>
              <a:t>卡安全</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7"/>
                                        </p:tgtEl>
                                        <p:attrNameLst>
                                          <p:attrName>ppt_y</p:attrName>
                                        </p:attrNameLst>
                                      </p:cBhvr>
                                      <p:tavLst>
                                        <p:tav tm="0">
                                          <p:val>
                                            <p:strVal val="#ppt_y"/>
                                          </p:val>
                                        </p:tav>
                                        <p:tav tm="100000">
                                          <p:val>
                                            <p:strVal val="#ppt_y"/>
                                          </p:val>
                                        </p:tav>
                                      </p:tavLst>
                                    </p:anim>
                                    <p:anim calcmode="lin" valueType="num">
                                      <p:cBhvr>
                                        <p:cTn id="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7"/>
                                        </p:tgtEl>
                                      </p:cBhvr>
                                    </p:animEffect>
                                  </p:childTnLst>
                                </p:cTn>
                              </p:par>
                            </p:childTnLst>
                          </p:cTn>
                        </p:par>
                        <p:par>
                          <p:cTn id="12" fill="hold">
                            <p:stCondLst>
                              <p:cond delay="649"/>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5"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7">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7">
                                            <p:txEl>
                                              <p:pRg st="1" end="1"/>
                                            </p:txEl>
                                          </p:spTgt>
                                        </p:tgtEl>
                                        <p:attrNameLst>
                                          <p:attrName>style.visibility</p:attrName>
                                        </p:attrNameLst>
                                      </p:cBhvr>
                                      <p:to>
                                        <p:strVal val="visible"/>
                                      </p:to>
                                    </p:set>
                                    <p:anim calcmode="discrete" valueType="clr">
                                      <p:cBhvr override="childStyle">
                                        <p:cTn id="22" dur="80"/>
                                        <p:tgtEl>
                                          <p:spTgt spid="3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7">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nodeType="clickEffect">
                                  <p:stCondLst>
                                    <p:cond delay="0"/>
                                  </p:stCondLst>
                                  <p:iterate type="lt">
                                    <p:tmPct val="50000"/>
                                  </p:iterate>
                                  <p:childTnLst>
                                    <p:set>
                                      <p:cBhvr>
                                        <p:cTn id="2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2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7">
                                            <p:txEl>
                                              <p:pRg st="2" end="2"/>
                                            </p:txEl>
                                          </p:spTgt>
                                        </p:tgtEl>
                                        <p:attrNameLst>
                                          <p:attrName>fill.type</p:attrName>
                                        </p:attrNameLst>
                                      </p:cBhvr>
                                      <p:to>
                                        <p:strVal val="solid"/>
                                      </p:to>
                                    </p:set>
                                  </p:childTnLst>
                                </p:cTn>
                              </p:par>
                              <p:par>
                                <p:cTn id="32" presetID="37" presetClass="entr" presetSubtype="0" fill="hold"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1000"/>
                                        <p:tgtEl>
                                          <p:spTgt spid="62"/>
                                        </p:tgtEl>
                                      </p:cBhvr>
                                    </p:animEffect>
                                    <p:anim calcmode="lin" valueType="num">
                                      <p:cBhvr>
                                        <p:cTn id="35" dur="1000" fill="hold"/>
                                        <p:tgtEl>
                                          <p:spTgt spid="62"/>
                                        </p:tgtEl>
                                        <p:attrNameLst>
                                          <p:attrName>ppt_x</p:attrName>
                                        </p:attrNameLst>
                                      </p:cBhvr>
                                      <p:tavLst>
                                        <p:tav tm="0">
                                          <p:val>
                                            <p:strVal val="#ppt_x"/>
                                          </p:val>
                                        </p:tav>
                                        <p:tav tm="100000">
                                          <p:val>
                                            <p:strVal val="#ppt_x"/>
                                          </p:val>
                                        </p:tav>
                                      </p:tavLst>
                                    </p:anim>
                                    <p:anim calcmode="lin" valueType="num">
                                      <p:cBhvr>
                                        <p:cTn id="36" dur="900" decel="100000" fill="hold"/>
                                        <p:tgtEl>
                                          <p:spTgt spid="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7">
                                            <p:txEl>
                                              <p:pRg st="3" end="3"/>
                                            </p:txEl>
                                          </p:spTgt>
                                        </p:tgtEl>
                                        <p:attrNameLst>
                                          <p:attrName>style.visibility</p:attrName>
                                        </p:attrNameLst>
                                      </p:cBhvr>
                                      <p:to>
                                        <p:strVal val="visible"/>
                                      </p:to>
                                    </p:set>
                                    <p:anim calcmode="discrete" valueType="clr">
                                      <p:cBhvr override="childStyle">
                                        <p:cTn id="42" dur="80"/>
                                        <p:tgtEl>
                                          <p:spTgt spid="3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7">
                                            <p:txEl>
                                              <p:pRg st="3" end="3"/>
                                            </p:txEl>
                                          </p:spTgt>
                                        </p:tgtEl>
                                        <p:attrNameLst>
                                          <p:attrName>fillcolor</p:attrName>
                                        </p:attrNameLst>
                                      </p:cBhvr>
                                      <p:tavLst>
                                        <p:tav tm="0">
                                          <p:val>
                                            <p:clrVal>
                                              <a:schemeClr val="accent2"/>
                                            </p:clrVal>
                                          </p:val>
                                        </p:tav>
                                        <p:tav tm="50000">
                                          <p:val>
                                            <p:clrVal>
                                              <a:schemeClr val="hlink"/>
                                            </p:clrVal>
                                          </p:val>
                                        </p:tav>
                                      </p:tavLst>
                                    </p:anim>
                                    <p:set>
                                      <p:cBhvr>
                                        <p:cTn id="44" dur="80"/>
                                        <p:tgtEl>
                                          <p:spTgt spid="3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AHD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960H/D1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VGA</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●实现</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8</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720P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8</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8</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smtClean="0"/>
              <a:t>3</a:t>
            </a:r>
            <a:r>
              <a:rPr lang="zh-CN" altLang="en-US" sz="2000" dirty="0" smtClean="0"/>
              <a:t>组录像模式，向下兼容</a:t>
            </a:r>
            <a:r>
              <a:rPr lang="en-US" altLang="zh-CN" sz="2000" dirty="0" smtClean="0"/>
              <a:t>960H/D1</a:t>
            </a:r>
            <a:endParaRPr kumimoji="0" lang="zh-CN" altLang="en-US" sz="20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par>
                          <p:cTn id="29" fill="hold">
                            <p:stCondLst>
                              <p:cond delay="759"/>
                            </p:stCondLst>
                            <p:childTnLst>
                              <p:par>
                                <p:cTn id="30" presetID="54" presetClass="entr" presetSubtype="0" ac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strVal val="#ppt_w*0.05"/>
                                          </p:val>
                                        </p:tav>
                                        <p:tav tm="100000">
                                          <p:val>
                                            <p:strVal val="#ppt_w"/>
                                          </p:val>
                                        </p:tav>
                                      </p:tavLst>
                                    </p:anim>
                                    <p:anim calcmode="lin" valueType="num">
                                      <p:cBhvr>
                                        <p:cTn id="33" dur="500" fill="hold"/>
                                        <p:tgtEl>
                                          <p:spTgt spid="65"/>
                                        </p:tgtEl>
                                        <p:attrNameLst>
                                          <p:attrName>ppt_h</p:attrName>
                                        </p:attrNameLst>
                                      </p:cBhvr>
                                      <p:tavLst>
                                        <p:tav tm="0">
                                          <p:val>
                                            <p:strVal val="#ppt_h"/>
                                          </p:val>
                                        </p:tav>
                                        <p:tav tm="100000">
                                          <p:val>
                                            <p:strVal val="#ppt_h"/>
                                          </p:val>
                                        </p:tav>
                                      </p:tavLst>
                                    </p:anim>
                                    <p:anim calcmode="lin" valueType="num">
                                      <p:cBhvr>
                                        <p:cTn id="34" dur="500" fill="hold"/>
                                        <p:tgtEl>
                                          <p:spTgt spid="65"/>
                                        </p:tgtEl>
                                        <p:attrNameLst>
                                          <p:attrName>ppt_x</p:attrName>
                                        </p:attrNameLst>
                                      </p:cBhvr>
                                      <p:tavLst>
                                        <p:tav tm="0">
                                          <p:val>
                                            <p:strVal val="#ppt_x-.2"/>
                                          </p:val>
                                        </p:tav>
                                        <p:tav tm="100000">
                                          <p:val>
                                            <p:strVal val="#ppt_x"/>
                                          </p:val>
                                        </p:tav>
                                      </p:tavLst>
                                    </p:anim>
                                    <p:anim calcmode="lin" valueType="num">
                                      <p:cBhvr>
                                        <p:cTn id="35" dur="500" fill="hold"/>
                                        <p:tgtEl>
                                          <p:spTgt spid="65"/>
                                        </p:tgtEl>
                                        <p:attrNameLst>
                                          <p:attrName>ppt_y</p:attrName>
                                        </p:attrNameLst>
                                      </p:cBhvr>
                                      <p:tavLst>
                                        <p:tav tm="0">
                                          <p:val>
                                            <p:strVal val="#ppt_y"/>
                                          </p:val>
                                        </p:tav>
                                        <p:tav tm="100000">
                                          <p:val>
                                            <p:strVal val="#ppt_y"/>
                                          </p:val>
                                        </p:tav>
                                      </p:tavLst>
                                    </p:anim>
                                    <p:animEffect transition="in" filter="fade">
                                      <p:cBhvr>
                                        <p:cTn id="36" dur="500"/>
                                        <p:tgtEl>
                                          <p:spTgt spid="65"/>
                                        </p:tgtEl>
                                      </p:cBhvr>
                                    </p:animEffect>
                                  </p:childTnLst>
                                </p:cTn>
                              </p:par>
                            </p:childTnLst>
                          </p:cTn>
                        </p:par>
                        <p:par>
                          <p:cTn id="37" fill="hold">
                            <p:stCondLst>
                              <p:cond delay="1259"/>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81"/>
                                        </p:tgtEl>
                                        <p:attrNameLst>
                                          <p:attrName>style.visibility</p:attrName>
                                        </p:attrNameLst>
                                      </p:cBhvr>
                                      <p:to>
                                        <p:strVal val="visible"/>
                                      </p:to>
                                    </p:set>
                                    <p:anim calcmode="discrete" valueType="clr">
                                      <p:cBhvr override="childStyle">
                                        <p:cTn id="40" dur="80"/>
                                        <p:tgtEl>
                                          <p:spTgt spid="81"/>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
                                        </p:tgtEl>
                                        <p:attrNameLst>
                                          <p:attrName>fillcolor</p:attrName>
                                        </p:attrNameLst>
                                      </p:cBhvr>
                                      <p:tavLst>
                                        <p:tav tm="0">
                                          <p:val>
                                            <p:clrVal>
                                              <a:schemeClr val="accent2"/>
                                            </p:clrVal>
                                          </p:val>
                                        </p:tav>
                                        <p:tav tm="50000">
                                          <p:val>
                                            <p:clrVal>
                                              <a:schemeClr val="hlink"/>
                                            </p:clrVal>
                                          </p:val>
                                        </p:tav>
                                      </p:tavLst>
                                    </p:anim>
                                    <p:set>
                                      <p:cBhvr>
                                        <p:cTn id="42" dur="80"/>
                                        <p:tgtEl>
                                          <p:spTgt spid="81"/>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80"/>
                                        </p:tgtEl>
                                        <p:attrNameLst>
                                          <p:attrName>style.visibility</p:attrName>
                                        </p:attrNameLst>
                                      </p:cBhvr>
                                      <p:to>
                                        <p:strVal val="visible"/>
                                      </p:to>
                                    </p:set>
                                    <p:anim calcmode="discrete" valueType="clr">
                                      <p:cBhvr override="childStyle">
                                        <p:cTn id="47" dur="80"/>
                                        <p:tgtEl>
                                          <p:spTgt spid="8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80"/>
                                        </p:tgtEl>
                                        <p:attrNameLst>
                                          <p:attrName>fillcolor</p:attrName>
                                        </p:attrNameLst>
                                      </p:cBhvr>
                                      <p:tavLst>
                                        <p:tav tm="0">
                                          <p:val>
                                            <p:clrVal>
                                              <a:schemeClr val="accent2"/>
                                            </p:clrVal>
                                          </p:val>
                                        </p:tav>
                                        <p:tav tm="50000">
                                          <p:val>
                                            <p:clrVal>
                                              <a:schemeClr val="hlink"/>
                                            </p:clrVal>
                                          </p:val>
                                        </p:tav>
                                      </p:tavLst>
                                    </p:anim>
                                    <p:set>
                                      <p:cBhvr>
                                        <p:cTn id="49" dur="80"/>
                                        <p:tgtEl>
                                          <p:spTgt spid="80"/>
                                        </p:tgtEl>
                                        <p:attrNameLst>
                                          <p:attrName>fill.type</p:attrName>
                                        </p:attrNameLst>
                                      </p:cBhvr>
                                      <p:to>
                                        <p:strVal val="solid"/>
                                      </p:to>
                                    </p:se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79"/>
                                        </p:tgtEl>
                                        <p:attrNameLst>
                                          <p:attrName>style.visibility</p:attrName>
                                        </p:attrNameLst>
                                      </p:cBhvr>
                                      <p:to>
                                        <p:strVal val="visible"/>
                                      </p:to>
                                    </p:set>
                                    <p:anim calcmode="discrete" valueType="clr">
                                      <p:cBhvr override="childStyle">
                                        <p:cTn id="54" dur="80"/>
                                        <p:tgtEl>
                                          <p:spTgt spid="79"/>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79"/>
                                        </p:tgtEl>
                                        <p:attrNameLst>
                                          <p:attrName>fillcolor</p:attrName>
                                        </p:attrNameLst>
                                      </p:cBhvr>
                                      <p:tavLst>
                                        <p:tav tm="0">
                                          <p:val>
                                            <p:clrVal>
                                              <a:schemeClr val="accent2"/>
                                            </p:clrVal>
                                          </p:val>
                                        </p:tav>
                                        <p:tav tm="50000">
                                          <p:val>
                                            <p:clrVal>
                                              <a:schemeClr val="hlink"/>
                                            </p:clrVal>
                                          </p:val>
                                        </p:tav>
                                      </p:tavLst>
                                    </p:anim>
                                    <p:set>
                                      <p:cBhvr>
                                        <p:cTn id="56" dur="80"/>
                                        <p:tgtEl>
                                          <p:spTgt spid="79"/>
                                        </p:tgtEl>
                                        <p:attrNameLst>
                                          <p:attrName>fill.type</p:attrName>
                                        </p:attrNameLst>
                                      </p:cBhvr>
                                      <p:to>
                                        <p:strVal val="solid"/>
                                      </p:to>
                                    </p:set>
                                  </p:childTnLst>
                                </p:cTn>
                              </p:par>
                            </p:childTnLst>
                          </p:cTn>
                        </p:par>
                        <p:par>
                          <p:cTn id="57" fill="hold">
                            <p:stCondLst>
                              <p:cond delay="719"/>
                            </p:stCondLst>
                            <p:childTnLst>
                              <p:par>
                                <p:cTn id="58" presetID="31" presetClass="entr" presetSubtype="0" fill="hold" nodeType="afterEffect">
                                  <p:stCondLst>
                                    <p:cond delay="0"/>
                                  </p:stCondLst>
                                  <p:iterate type="lt">
                                    <p:tmPct val="5000"/>
                                  </p:iterate>
                                  <p:childTnLst>
                                    <p:set>
                                      <p:cBhvr>
                                        <p:cTn id="59" dur="1" fill="hold">
                                          <p:stCondLst>
                                            <p:cond delay="0"/>
                                          </p:stCondLst>
                                        </p:cTn>
                                        <p:tgtEl>
                                          <p:spTgt spid="68"/>
                                        </p:tgtEl>
                                        <p:attrNameLst>
                                          <p:attrName>style.visibility</p:attrName>
                                        </p:attrNameLst>
                                      </p:cBhvr>
                                      <p:to>
                                        <p:strVal val="visible"/>
                                      </p:to>
                                    </p:set>
                                    <p:anim calcmode="lin" valueType="num">
                                      <p:cBhvr>
                                        <p:cTn id="60" dur="1000" fill="hold"/>
                                        <p:tgtEl>
                                          <p:spTgt spid="68"/>
                                        </p:tgtEl>
                                        <p:attrNameLst>
                                          <p:attrName>ppt_w</p:attrName>
                                        </p:attrNameLst>
                                      </p:cBhvr>
                                      <p:tavLst>
                                        <p:tav tm="0">
                                          <p:val>
                                            <p:fltVal val="0"/>
                                          </p:val>
                                        </p:tav>
                                        <p:tav tm="100000">
                                          <p:val>
                                            <p:strVal val="#ppt_w"/>
                                          </p:val>
                                        </p:tav>
                                      </p:tavLst>
                                    </p:anim>
                                    <p:anim calcmode="lin" valueType="num">
                                      <p:cBhvr>
                                        <p:cTn id="61" dur="1000" fill="hold"/>
                                        <p:tgtEl>
                                          <p:spTgt spid="68"/>
                                        </p:tgtEl>
                                        <p:attrNameLst>
                                          <p:attrName>ppt_h</p:attrName>
                                        </p:attrNameLst>
                                      </p:cBhvr>
                                      <p:tavLst>
                                        <p:tav tm="0">
                                          <p:val>
                                            <p:fltVal val="0"/>
                                          </p:val>
                                        </p:tav>
                                        <p:tav tm="100000">
                                          <p:val>
                                            <p:strVal val="#ppt_h"/>
                                          </p:val>
                                        </p:tav>
                                      </p:tavLst>
                                    </p:anim>
                                    <p:anim calcmode="lin" valueType="num">
                                      <p:cBhvr>
                                        <p:cTn id="62" dur="1000" fill="hold"/>
                                        <p:tgtEl>
                                          <p:spTgt spid="68"/>
                                        </p:tgtEl>
                                        <p:attrNameLst>
                                          <p:attrName>style.rotation</p:attrName>
                                        </p:attrNameLst>
                                      </p:cBhvr>
                                      <p:tavLst>
                                        <p:tav tm="0">
                                          <p:val>
                                            <p:fltVal val="90"/>
                                          </p:val>
                                        </p:tav>
                                        <p:tav tm="100000">
                                          <p:val>
                                            <p:fltVal val="0"/>
                                          </p:val>
                                        </p:tav>
                                      </p:tavLst>
                                    </p:anim>
                                    <p:animEffect transition="in" filter="fade">
                                      <p:cBhvr>
                                        <p:cTn id="63" dur="1000"/>
                                        <p:tgtEl>
                                          <p:spTgt spid="68"/>
                                        </p:tgtEl>
                                      </p:cBhvr>
                                    </p:animEffect>
                                  </p:childTnLst>
                                </p:cTn>
                              </p:par>
                              <p:par>
                                <p:cTn id="64" presetID="31" presetClass="entr" presetSubtype="0" fill="hold" nodeType="withEffect">
                                  <p:stCondLst>
                                    <p:cond delay="0"/>
                                  </p:stCondLst>
                                  <p:iterate type="lt">
                                    <p:tmPct val="5000"/>
                                  </p:iterate>
                                  <p:childTnLst>
                                    <p:set>
                                      <p:cBhvr>
                                        <p:cTn id="65" dur="1" fill="hold">
                                          <p:stCondLst>
                                            <p:cond delay="0"/>
                                          </p:stCondLst>
                                        </p:cTn>
                                        <p:tgtEl>
                                          <p:spTgt spid="69"/>
                                        </p:tgtEl>
                                        <p:attrNameLst>
                                          <p:attrName>style.visibility</p:attrName>
                                        </p:attrNameLst>
                                      </p:cBhvr>
                                      <p:to>
                                        <p:strVal val="visible"/>
                                      </p:to>
                                    </p:set>
                                    <p:anim calcmode="lin" valueType="num">
                                      <p:cBhvr>
                                        <p:cTn id="66" dur="1000" fill="hold"/>
                                        <p:tgtEl>
                                          <p:spTgt spid="69"/>
                                        </p:tgtEl>
                                        <p:attrNameLst>
                                          <p:attrName>ppt_w</p:attrName>
                                        </p:attrNameLst>
                                      </p:cBhvr>
                                      <p:tavLst>
                                        <p:tav tm="0">
                                          <p:val>
                                            <p:fltVal val="0"/>
                                          </p:val>
                                        </p:tav>
                                        <p:tav tm="100000">
                                          <p:val>
                                            <p:strVal val="#ppt_w"/>
                                          </p:val>
                                        </p:tav>
                                      </p:tavLst>
                                    </p:anim>
                                    <p:anim calcmode="lin" valueType="num">
                                      <p:cBhvr>
                                        <p:cTn id="67" dur="1000" fill="hold"/>
                                        <p:tgtEl>
                                          <p:spTgt spid="69"/>
                                        </p:tgtEl>
                                        <p:attrNameLst>
                                          <p:attrName>ppt_h</p:attrName>
                                        </p:attrNameLst>
                                      </p:cBhvr>
                                      <p:tavLst>
                                        <p:tav tm="0">
                                          <p:val>
                                            <p:fltVal val="0"/>
                                          </p:val>
                                        </p:tav>
                                        <p:tav tm="100000">
                                          <p:val>
                                            <p:strVal val="#ppt_h"/>
                                          </p:val>
                                        </p:tav>
                                      </p:tavLst>
                                    </p:anim>
                                    <p:anim calcmode="lin" valueType="num">
                                      <p:cBhvr>
                                        <p:cTn id="68" dur="1000" fill="hold"/>
                                        <p:tgtEl>
                                          <p:spTgt spid="69"/>
                                        </p:tgtEl>
                                        <p:attrNameLst>
                                          <p:attrName>style.rotation</p:attrName>
                                        </p:attrNameLst>
                                      </p:cBhvr>
                                      <p:tavLst>
                                        <p:tav tm="0">
                                          <p:val>
                                            <p:fltVal val="90"/>
                                          </p:val>
                                        </p:tav>
                                        <p:tav tm="100000">
                                          <p:val>
                                            <p:fltVal val="0"/>
                                          </p:val>
                                        </p:tav>
                                      </p:tavLst>
                                    </p:anim>
                                    <p:animEffect transition="in" filter="fade">
                                      <p:cBhvr>
                                        <p:cTn id="69" dur="1000"/>
                                        <p:tgtEl>
                                          <p:spTgt spid="69"/>
                                        </p:tgtEl>
                                      </p:cBhvr>
                                    </p:animEffec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78"/>
                                        </p:tgtEl>
                                        <p:attrNameLst>
                                          <p:attrName>style.visibility</p:attrName>
                                        </p:attrNameLst>
                                      </p:cBhvr>
                                      <p:to>
                                        <p:strVal val="visible"/>
                                      </p:to>
                                    </p:set>
                                    <p:anim calcmode="discrete" valueType="clr">
                                      <p:cBhvr override="childStyle">
                                        <p:cTn id="74"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78"/>
                                        </p:tgtEl>
                                        <p:attrNameLst>
                                          <p:attrName>fillcolor</p:attrName>
                                        </p:attrNameLst>
                                      </p:cBhvr>
                                      <p:tavLst>
                                        <p:tav tm="0">
                                          <p:val>
                                            <p:clrVal>
                                              <a:schemeClr val="accent2"/>
                                            </p:clrVal>
                                          </p:val>
                                        </p:tav>
                                        <p:tav tm="50000">
                                          <p:val>
                                            <p:clrVal>
                                              <a:schemeClr val="hlink"/>
                                            </p:clrVal>
                                          </p:val>
                                        </p:tav>
                                      </p:tavLst>
                                    </p:anim>
                                    <p:set>
                                      <p:cBhvr>
                                        <p:cTn id="76" dur="80"/>
                                        <p:tgtEl>
                                          <p:spTgt spid="78"/>
                                        </p:tgtEl>
                                        <p:attrNameLst>
                                          <p:attrName>fill.type</p:attrName>
                                        </p:attrNameLst>
                                      </p:cBhvr>
                                      <p:to>
                                        <p:strVal val="solid"/>
                                      </p:to>
                                    </p:se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2"/>
                                        </p:tgtEl>
                                        <p:attrNameLst>
                                          <p:attrName>style.visibility</p:attrName>
                                        </p:attrNameLst>
                                      </p:cBhvr>
                                      <p:to>
                                        <p:strVal val="visible"/>
                                      </p:to>
                                    </p:set>
                                    <p:anim calcmode="lin" valueType="num">
                                      <p:cBhvr>
                                        <p:cTn id="79" dur="1000" fill="hold"/>
                                        <p:tgtEl>
                                          <p:spTgt spid="72"/>
                                        </p:tgtEl>
                                        <p:attrNameLst>
                                          <p:attrName>ppt_w</p:attrName>
                                        </p:attrNameLst>
                                      </p:cBhvr>
                                      <p:tavLst>
                                        <p:tav tm="0">
                                          <p:val>
                                            <p:fltVal val="0"/>
                                          </p:val>
                                        </p:tav>
                                        <p:tav tm="100000">
                                          <p:val>
                                            <p:strVal val="#ppt_w"/>
                                          </p:val>
                                        </p:tav>
                                      </p:tavLst>
                                    </p:anim>
                                    <p:anim calcmode="lin" valueType="num">
                                      <p:cBhvr>
                                        <p:cTn id="80" dur="1000" fill="hold"/>
                                        <p:tgtEl>
                                          <p:spTgt spid="72"/>
                                        </p:tgtEl>
                                        <p:attrNameLst>
                                          <p:attrName>ppt_h</p:attrName>
                                        </p:attrNameLst>
                                      </p:cBhvr>
                                      <p:tavLst>
                                        <p:tav tm="0">
                                          <p:val>
                                            <p:fltVal val="0"/>
                                          </p:val>
                                        </p:tav>
                                        <p:tav tm="100000">
                                          <p:val>
                                            <p:strVal val="#ppt_h"/>
                                          </p:val>
                                        </p:tav>
                                      </p:tavLst>
                                    </p:anim>
                                    <p:anim calcmode="lin" valueType="num">
                                      <p:cBhvr>
                                        <p:cTn id="81" dur="1000" fill="hold"/>
                                        <p:tgtEl>
                                          <p:spTgt spid="72"/>
                                        </p:tgtEl>
                                        <p:attrNameLst>
                                          <p:attrName>style.rotation</p:attrName>
                                        </p:attrNameLst>
                                      </p:cBhvr>
                                      <p:tavLst>
                                        <p:tav tm="0">
                                          <p:val>
                                            <p:fltVal val="90"/>
                                          </p:val>
                                        </p:tav>
                                        <p:tav tm="100000">
                                          <p:val>
                                            <p:fltVal val="0"/>
                                          </p:val>
                                        </p:tav>
                                      </p:tavLst>
                                    </p:anim>
                                    <p:animEffect transition="in" filter="fade">
                                      <p:cBhvr>
                                        <p:cTn id="82" dur="1000"/>
                                        <p:tgtEl>
                                          <p:spTgt spid="72"/>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73"/>
                                        </p:tgtEl>
                                        <p:attrNameLst>
                                          <p:attrName>style.visibility</p:attrName>
                                        </p:attrNameLst>
                                      </p:cBhvr>
                                      <p:to>
                                        <p:strVal val="visible"/>
                                      </p:to>
                                    </p:set>
                                    <p:anim calcmode="lin" valueType="num">
                                      <p:cBhvr>
                                        <p:cTn id="85" dur="1000" fill="hold"/>
                                        <p:tgtEl>
                                          <p:spTgt spid="73"/>
                                        </p:tgtEl>
                                        <p:attrNameLst>
                                          <p:attrName>ppt_w</p:attrName>
                                        </p:attrNameLst>
                                      </p:cBhvr>
                                      <p:tavLst>
                                        <p:tav tm="0">
                                          <p:val>
                                            <p:fltVal val="0"/>
                                          </p:val>
                                        </p:tav>
                                        <p:tav tm="100000">
                                          <p:val>
                                            <p:strVal val="#ppt_w"/>
                                          </p:val>
                                        </p:tav>
                                      </p:tavLst>
                                    </p:anim>
                                    <p:anim calcmode="lin" valueType="num">
                                      <p:cBhvr>
                                        <p:cTn id="86" dur="1000" fill="hold"/>
                                        <p:tgtEl>
                                          <p:spTgt spid="73"/>
                                        </p:tgtEl>
                                        <p:attrNameLst>
                                          <p:attrName>ppt_h</p:attrName>
                                        </p:attrNameLst>
                                      </p:cBhvr>
                                      <p:tavLst>
                                        <p:tav tm="0">
                                          <p:val>
                                            <p:fltVal val="0"/>
                                          </p:val>
                                        </p:tav>
                                        <p:tav tm="100000">
                                          <p:val>
                                            <p:strVal val="#ppt_h"/>
                                          </p:val>
                                        </p:tav>
                                      </p:tavLst>
                                    </p:anim>
                                    <p:anim calcmode="lin" valueType="num">
                                      <p:cBhvr>
                                        <p:cTn id="87" dur="1000" fill="hold"/>
                                        <p:tgtEl>
                                          <p:spTgt spid="73"/>
                                        </p:tgtEl>
                                        <p:attrNameLst>
                                          <p:attrName>style.rotation</p:attrName>
                                        </p:attrNameLst>
                                      </p:cBhvr>
                                      <p:tavLst>
                                        <p:tav tm="0">
                                          <p:val>
                                            <p:fltVal val="90"/>
                                          </p:val>
                                        </p:tav>
                                        <p:tav tm="100000">
                                          <p:val>
                                            <p:fltVal val="0"/>
                                          </p:val>
                                        </p:tav>
                                      </p:tavLst>
                                    </p:anim>
                                    <p:animEffect transition="in" filter="fade">
                                      <p:cBhvr>
                                        <p:cTn id="88" dur="1000"/>
                                        <p:tgtEl>
                                          <p:spTgt spid="73"/>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70"/>
                                        </p:tgtEl>
                                        <p:attrNameLst>
                                          <p:attrName>style.visibility</p:attrName>
                                        </p:attrNameLst>
                                      </p:cBhvr>
                                      <p:to>
                                        <p:strVal val="visible"/>
                                      </p:to>
                                    </p:set>
                                    <p:anim calcmode="lin" valueType="num">
                                      <p:cBhvr>
                                        <p:cTn id="91" dur="1000" fill="hold"/>
                                        <p:tgtEl>
                                          <p:spTgt spid="70"/>
                                        </p:tgtEl>
                                        <p:attrNameLst>
                                          <p:attrName>ppt_w</p:attrName>
                                        </p:attrNameLst>
                                      </p:cBhvr>
                                      <p:tavLst>
                                        <p:tav tm="0">
                                          <p:val>
                                            <p:fltVal val="0"/>
                                          </p:val>
                                        </p:tav>
                                        <p:tav tm="100000">
                                          <p:val>
                                            <p:strVal val="#ppt_w"/>
                                          </p:val>
                                        </p:tav>
                                      </p:tavLst>
                                    </p:anim>
                                    <p:anim calcmode="lin" valueType="num">
                                      <p:cBhvr>
                                        <p:cTn id="92" dur="1000" fill="hold"/>
                                        <p:tgtEl>
                                          <p:spTgt spid="70"/>
                                        </p:tgtEl>
                                        <p:attrNameLst>
                                          <p:attrName>ppt_h</p:attrName>
                                        </p:attrNameLst>
                                      </p:cBhvr>
                                      <p:tavLst>
                                        <p:tav tm="0">
                                          <p:val>
                                            <p:fltVal val="0"/>
                                          </p:val>
                                        </p:tav>
                                        <p:tav tm="100000">
                                          <p:val>
                                            <p:strVal val="#ppt_h"/>
                                          </p:val>
                                        </p:tav>
                                      </p:tavLst>
                                    </p:anim>
                                    <p:anim calcmode="lin" valueType="num">
                                      <p:cBhvr>
                                        <p:cTn id="93" dur="1000" fill="hold"/>
                                        <p:tgtEl>
                                          <p:spTgt spid="70"/>
                                        </p:tgtEl>
                                        <p:attrNameLst>
                                          <p:attrName>style.rotation</p:attrName>
                                        </p:attrNameLst>
                                      </p:cBhvr>
                                      <p:tavLst>
                                        <p:tav tm="0">
                                          <p:val>
                                            <p:fltVal val="90"/>
                                          </p:val>
                                        </p:tav>
                                        <p:tav tm="100000">
                                          <p:val>
                                            <p:fltVal val="0"/>
                                          </p:val>
                                        </p:tav>
                                      </p:tavLst>
                                    </p:anim>
                                    <p:animEffect transition="in" filter="fade">
                                      <p:cBhvr>
                                        <p:cTn id="94" dur="1000"/>
                                        <p:tgtEl>
                                          <p:spTgt spid="70"/>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1"/>
                                        </p:tgtEl>
                                        <p:attrNameLst>
                                          <p:attrName>style.visibility</p:attrName>
                                        </p:attrNameLst>
                                      </p:cBhvr>
                                      <p:to>
                                        <p:strVal val="visible"/>
                                      </p:to>
                                    </p:set>
                                    <p:anim calcmode="lin" valueType="num">
                                      <p:cBhvr>
                                        <p:cTn id="97" dur="1000" fill="hold"/>
                                        <p:tgtEl>
                                          <p:spTgt spid="71"/>
                                        </p:tgtEl>
                                        <p:attrNameLst>
                                          <p:attrName>ppt_w</p:attrName>
                                        </p:attrNameLst>
                                      </p:cBhvr>
                                      <p:tavLst>
                                        <p:tav tm="0">
                                          <p:val>
                                            <p:fltVal val="0"/>
                                          </p:val>
                                        </p:tav>
                                        <p:tav tm="100000">
                                          <p:val>
                                            <p:strVal val="#ppt_w"/>
                                          </p:val>
                                        </p:tav>
                                      </p:tavLst>
                                    </p:anim>
                                    <p:anim calcmode="lin" valueType="num">
                                      <p:cBhvr>
                                        <p:cTn id="98" dur="1000" fill="hold"/>
                                        <p:tgtEl>
                                          <p:spTgt spid="71"/>
                                        </p:tgtEl>
                                        <p:attrNameLst>
                                          <p:attrName>ppt_h</p:attrName>
                                        </p:attrNameLst>
                                      </p:cBhvr>
                                      <p:tavLst>
                                        <p:tav tm="0">
                                          <p:val>
                                            <p:fltVal val="0"/>
                                          </p:val>
                                        </p:tav>
                                        <p:tav tm="100000">
                                          <p:val>
                                            <p:strVal val="#ppt_h"/>
                                          </p:val>
                                        </p:tav>
                                      </p:tavLst>
                                    </p:anim>
                                    <p:anim calcmode="lin" valueType="num">
                                      <p:cBhvr>
                                        <p:cTn id="99" dur="1000" fill="hold"/>
                                        <p:tgtEl>
                                          <p:spTgt spid="71"/>
                                        </p:tgtEl>
                                        <p:attrNameLst>
                                          <p:attrName>style.rotation</p:attrName>
                                        </p:attrNameLst>
                                      </p:cBhvr>
                                      <p:tavLst>
                                        <p:tav tm="0">
                                          <p:val>
                                            <p:fltVal val="90"/>
                                          </p:val>
                                        </p:tav>
                                        <p:tav tm="100000">
                                          <p:val>
                                            <p:fltVal val="0"/>
                                          </p:val>
                                        </p:tav>
                                      </p:tavLst>
                                    </p:anim>
                                    <p:animEffect transition="in" filter="fade">
                                      <p:cBhvr>
                                        <p:cTn id="100"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易使用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全新</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USB</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    </a:t>
            </a:r>
            <a:r>
              <a:rPr lang="en-US" altLang="zh-CN" dirty="0" err="1" smtClean="0">
                <a:latin typeface="Calibri" panose="020F0502020204030204" pitchFamily="34" charset="0"/>
                <a:ea typeface="微软雅黑" panose="020B0503020204020204" pitchFamily="34" charset="-122"/>
                <a:sym typeface="Calibri" panose="020F0502020204030204" pitchFamily="34" charset="0"/>
              </a:rPr>
              <a:t>wifi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1000" fill="hold"/>
                                        <p:tgtEl>
                                          <p:spTgt spid="107"/>
                                        </p:tgtEl>
                                        <p:attrNameLst>
                                          <p:attrName>ppt_x</p:attrName>
                                        </p:attrNameLst>
                                      </p:cBhvr>
                                      <p:tavLst>
                                        <p:tav tm="0">
                                          <p:val>
                                            <p:strVal val="#ppt_x-.2"/>
                                          </p:val>
                                        </p:tav>
                                        <p:tav tm="100000">
                                          <p:val>
                                            <p:strVal val="#ppt_x"/>
                                          </p:val>
                                        </p:tav>
                                      </p:tavLst>
                                    </p:anim>
                                    <p:anim calcmode="lin" valueType="num">
                                      <p:cBhvr>
                                        <p:cTn id="8" dur="1000" fill="hold"/>
                                        <p:tgtEl>
                                          <p:spTgt spid="1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3"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7">
                                            <p:txEl>
                                              <p:pRg st="0" end="0"/>
                                            </p:txEl>
                                          </p:spTgt>
                                        </p:tgtEl>
                                        <p:attrNameLst>
                                          <p:attrName>fill.type</p:attrName>
                                        </p:attrNameLst>
                                      </p:cBhvr>
                                      <p:to>
                                        <p:strVal val="solid"/>
                                      </p:to>
                                    </p:set>
                                  </p:childTnLst>
                                </p:cTn>
                              </p:par>
                              <p:par>
                                <p:cTn id="16" presetID="49" presetClass="entr" presetSubtype="0" decel="100000"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p:cTn id="18" dur="500" fill="hold"/>
                                        <p:tgtEl>
                                          <p:spTgt spid="65"/>
                                        </p:tgtEl>
                                        <p:attrNameLst>
                                          <p:attrName>ppt_w</p:attrName>
                                        </p:attrNameLst>
                                      </p:cBhvr>
                                      <p:tavLst>
                                        <p:tav tm="0">
                                          <p:val>
                                            <p:fltVal val="0"/>
                                          </p:val>
                                        </p:tav>
                                        <p:tav tm="100000">
                                          <p:val>
                                            <p:strVal val="#ppt_w"/>
                                          </p:val>
                                        </p:tav>
                                      </p:tavLst>
                                    </p:anim>
                                    <p:anim calcmode="lin" valueType="num">
                                      <p:cBhvr>
                                        <p:cTn id="19" dur="500" fill="hold"/>
                                        <p:tgtEl>
                                          <p:spTgt spid="65"/>
                                        </p:tgtEl>
                                        <p:attrNameLst>
                                          <p:attrName>ppt_h</p:attrName>
                                        </p:attrNameLst>
                                      </p:cBhvr>
                                      <p:tavLst>
                                        <p:tav tm="0">
                                          <p:val>
                                            <p:fltVal val="0"/>
                                          </p:val>
                                        </p:tav>
                                        <p:tav tm="100000">
                                          <p:val>
                                            <p:strVal val="#ppt_h"/>
                                          </p:val>
                                        </p:tav>
                                      </p:tavLst>
                                    </p:anim>
                                    <p:anim calcmode="lin" valueType="num">
                                      <p:cBhvr>
                                        <p:cTn id="20" dur="500" fill="hold"/>
                                        <p:tgtEl>
                                          <p:spTgt spid="65"/>
                                        </p:tgtEl>
                                        <p:attrNameLst>
                                          <p:attrName>style.rotation</p:attrName>
                                        </p:attrNameLst>
                                      </p:cBhvr>
                                      <p:tavLst>
                                        <p:tav tm="0">
                                          <p:val>
                                            <p:fltVal val="360"/>
                                          </p:val>
                                        </p:tav>
                                        <p:tav tm="100000">
                                          <p:val>
                                            <p:fltVal val="0"/>
                                          </p:val>
                                        </p:tav>
                                      </p:tavLst>
                                    </p:anim>
                                    <p:animEffect transition="in" filter="fade">
                                      <p:cBhvr>
                                        <p:cTn id="21" dur="500"/>
                                        <p:tgtEl>
                                          <p:spTgt spid="65"/>
                                        </p:tgtEl>
                                      </p:cBhvr>
                                    </p:animEffect>
                                  </p:childTnLst>
                                </p:cTn>
                              </p:par>
                            </p:childTnLst>
                          </p:cTn>
                        </p:par>
                        <p:par>
                          <p:cTn id="22" fill="hold">
                            <p:stCondLst>
                              <p:cond delay="1919"/>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par>
                                <p:cTn id="28" presetID="17" presetClass="entr" presetSubtype="1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500" fill="hold"/>
                                        <p:tgtEl>
                                          <p:spTgt spid="2050"/>
                                        </p:tgtEl>
                                        <p:attrNameLst>
                                          <p:attrName>ppt_w</p:attrName>
                                        </p:attrNameLst>
                                      </p:cBhvr>
                                      <p:tavLst>
                                        <p:tav tm="0">
                                          <p:val>
                                            <p:fltVal val="0"/>
                                          </p:val>
                                        </p:tav>
                                        <p:tav tm="100000">
                                          <p:val>
                                            <p:strVal val="#ppt_w"/>
                                          </p:val>
                                        </p:tav>
                                      </p:tavLst>
                                    </p:anim>
                                    <p:anim calcmode="lin" valueType="num">
                                      <p:cBhvr>
                                        <p:cTn id="31" dur="500" fill="hold"/>
                                        <p:tgtEl>
                                          <p:spTgt spid="2050"/>
                                        </p:tgtEl>
                                        <p:attrNameLst>
                                          <p:attrName>ppt_h</p:attrName>
                                        </p:attrNameLst>
                                      </p:cBhvr>
                                      <p:tavLst>
                                        <p:tav tm="0">
                                          <p:val>
                                            <p:strVal val="#ppt_h"/>
                                          </p:val>
                                        </p:tav>
                                        <p:tav tm="100000">
                                          <p:val>
                                            <p:strVal val="#ppt_h"/>
                                          </p:val>
                                        </p:tav>
                                      </p:tavLst>
                                    </p:anim>
                                  </p:childTnLst>
                                </p:cTn>
                              </p:par>
                            </p:childTnLst>
                          </p:cTn>
                        </p:par>
                        <p:par>
                          <p:cTn id="32" fill="hold">
                            <p:stCondLst>
                              <p:cond delay="2419"/>
                            </p:stCondLst>
                            <p:childTnLst>
                              <p:par>
                                <p:cTn id="33" presetID="18" presetClass="entr" presetSubtype="6"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500"/>
                                        <p:tgtEl>
                                          <p:spTgt spid="83"/>
                                        </p:tgtEl>
                                      </p:cBhvr>
                                    </p:animEffect>
                                  </p:childTnLst>
                                </p:cTn>
                              </p:par>
                              <p:par>
                                <p:cTn id="36" presetID="18" presetClass="entr" presetSubtype="12"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strips(downLeft)">
                                      <p:cBhvr>
                                        <p:cTn id="38" dur="500"/>
                                        <p:tgtEl>
                                          <p:spTgt spid="82"/>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43"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45" dur="80"/>
                                        <p:tgtEl>
                                          <p:spTgt spid="37">
                                            <p:txEl>
                                              <p:pRg st="2" end="2"/>
                                            </p:txEl>
                                          </p:spTgt>
                                        </p:tgtEl>
                                        <p:attrNameLst>
                                          <p:attrName>fill.type</p:attrName>
                                        </p:attrNameLst>
                                      </p:cBhvr>
                                      <p:to>
                                        <p:strVal val="solid"/>
                                      </p:to>
                                    </p:set>
                                  </p:childTnLst>
                                </p:cTn>
                              </p:par>
                            </p:childTnLst>
                          </p:cTn>
                        </p:par>
                        <p:par>
                          <p:cTn id="46" fill="hold">
                            <p:stCondLst>
                              <p:cond delay="680"/>
                            </p:stCondLst>
                            <p:childTnLst>
                              <p:par>
                                <p:cTn id="47" presetID="17" presetClass="entr" presetSubtype="1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5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57" dur="80"/>
                                        <p:tgtEl>
                                          <p:spTgt spid="37">
                                            <p:txEl>
                                              <p:pRg st="4" end="4"/>
                                            </p:txEl>
                                          </p:spTgt>
                                        </p:tgtEl>
                                        <p:attrNameLst>
                                          <p:attrName>fill.type</p:attrName>
                                        </p:attrNameLst>
                                      </p:cBhvr>
                                      <p:to>
                                        <p:strVal val="solid"/>
                                      </p:to>
                                    </p:set>
                                  </p:childTnLst>
                                </p:cTn>
                              </p:par>
                              <p:par>
                                <p:cTn id="58" presetID="17" presetClass="entr" presetSubtype="10" fill="hold" nodeType="withEffect">
                                  <p:stCondLst>
                                    <p:cond delay="0"/>
                                  </p:stCondLst>
                                  <p:childTnLst>
                                    <p:set>
                                      <p:cBhvr>
                                        <p:cTn id="59" dur="1" fill="hold">
                                          <p:stCondLst>
                                            <p:cond delay="0"/>
                                          </p:stCondLst>
                                        </p:cTn>
                                        <p:tgtEl>
                                          <p:spTgt spid="2052"/>
                                        </p:tgtEl>
                                        <p:attrNameLst>
                                          <p:attrName>style.visibility</p:attrName>
                                        </p:attrNameLst>
                                      </p:cBhvr>
                                      <p:to>
                                        <p:strVal val="visible"/>
                                      </p:to>
                                    </p:set>
                                    <p:anim calcmode="lin" valueType="num">
                                      <p:cBhvr>
                                        <p:cTn id="60" dur="500" fill="hold"/>
                                        <p:tgtEl>
                                          <p:spTgt spid="2052"/>
                                        </p:tgtEl>
                                        <p:attrNameLst>
                                          <p:attrName>ppt_w</p:attrName>
                                        </p:attrNameLst>
                                      </p:cBhvr>
                                      <p:tavLst>
                                        <p:tav tm="0">
                                          <p:val>
                                            <p:fltVal val="0"/>
                                          </p:val>
                                        </p:tav>
                                        <p:tav tm="100000">
                                          <p:val>
                                            <p:strVal val="#ppt_w"/>
                                          </p:val>
                                        </p:tav>
                                      </p:tavLst>
                                    </p:anim>
                                    <p:anim calcmode="lin" valueType="num">
                                      <p:cBhvr>
                                        <p:cTn id="61" dur="5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nodeType="clickEffect">
                                  <p:stCondLst>
                                    <p:cond delay="0"/>
                                  </p:stCondLst>
                                  <p:iterate type="lt">
                                    <p:tmPct val="50000"/>
                                  </p:iterate>
                                  <p:childTnLst>
                                    <p:set>
                                      <p:cBhvr>
                                        <p:cTn id="65" dur="1" fill="hold">
                                          <p:stCondLst>
                                            <p:cond delay="0"/>
                                          </p:stCondLst>
                                        </p:cTn>
                                        <p:tgtEl>
                                          <p:spTgt spid="37">
                                            <p:txEl>
                                              <p:pRg st="6" end="6"/>
                                            </p:txEl>
                                          </p:spTgt>
                                        </p:tgtEl>
                                        <p:attrNameLst>
                                          <p:attrName>style.visibility</p:attrName>
                                        </p:attrNameLst>
                                      </p:cBhvr>
                                      <p:to>
                                        <p:strVal val="visible"/>
                                      </p:to>
                                    </p:set>
                                    <p:anim calcmode="discrete" valueType="clr">
                                      <p:cBhvr override="childStyle">
                                        <p:cTn id="66" dur="80"/>
                                        <p:tgtEl>
                                          <p:spTgt spid="3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37">
                                            <p:txEl>
                                              <p:pRg st="6" end="6"/>
                                            </p:txEl>
                                          </p:spTgt>
                                        </p:tgtEl>
                                        <p:attrNameLst>
                                          <p:attrName>fillcolor</p:attrName>
                                        </p:attrNameLst>
                                      </p:cBhvr>
                                      <p:tavLst>
                                        <p:tav tm="0">
                                          <p:val>
                                            <p:clrVal>
                                              <a:schemeClr val="accent2"/>
                                            </p:clrVal>
                                          </p:val>
                                        </p:tav>
                                        <p:tav tm="50000">
                                          <p:val>
                                            <p:clrVal>
                                              <a:schemeClr val="hlink"/>
                                            </p:clrVal>
                                          </p:val>
                                        </p:tav>
                                      </p:tavLst>
                                    </p:anim>
                                    <p:set>
                                      <p:cBhvr>
                                        <p:cTn id="68" dur="80"/>
                                        <p:tgtEl>
                                          <p:spTgt spid="37">
                                            <p:txEl>
                                              <p:pRg st="6" end="6"/>
                                            </p:txEl>
                                          </p:spTgt>
                                        </p:tgtEl>
                                        <p:attrNameLst>
                                          <p:attrName>fill.type</p:attrName>
                                        </p:attrNameLst>
                                      </p:cBhvr>
                                      <p:to>
                                        <p:strVal val="solid"/>
                                      </p:to>
                                    </p:set>
                                  </p:childTnLst>
                                </p:cTn>
                              </p:par>
                              <p:par>
                                <p:cTn id="69" presetID="17" presetClass="entr" presetSubtype="10" fill="hold"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strVal val="#ppt_h"/>
                                          </p:val>
                                        </p:tav>
                                        <p:tav tm="100000">
                                          <p:val>
                                            <p:strVal val="#ppt_h"/>
                                          </p:val>
                                        </p:tav>
                                      </p:tavLst>
                                    </p:anim>
                                  </p:childTnLst>
                                </p:cTn>
                              </p:par>
                            </p:childTnLst>
                          </p:cTn>
                        </p:par>
                        <p:par>
                          <p:cTn id="73" fill="hold">
                            <p:stCondLst>
                              <p:cond delay="799"/>
                            </p:stCondLst>
                            <p:childTnLst>
                              <p:par>
                                <p:cTn id="74" presetID="17" presetClass="entr" presetSubtype="10"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strVal val="#ppt_h"/>
                                          </p:val>
                                        </p:tav>
                                        <p:tav tm="100000">
                                          <p:val>
                                            <p:strVal val="#ppt_h"/>
                                          </p:val>
                                        </p:tav>
                                      </p:tavLst>
                                    </p:anim>
                                  </p:childTnLst>
                                </p:cTn>
                              </p:par>
                            </p:childTnLst>
                          </p:cTn>
                        </p:par>
                        <p:par>
                          <p:cTn id="78" fill="hold">
                            <p:stCondLst>
                              <p:cond delay="1299"/>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799"/>
                            </p:stCondLst>
                            <p:childTnLst>
                              <p:par>
                                <p:cTn id="85" presetID="53" presetClass="entr" presetSubtype="16" fill="hold" grpId="0"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childTnLst>
                          </p:cTn>
                        </p:par>
                        <p:par>
                          <p:cTn id="90" fill="hold">
                            <p:stCondLst>
                              <p:cond delay="2299"/>
                            </p:stCondLst>
                            <p:childTnLst>
                              <p:par>
                                <p:cTn id="91" presetID="53" presetClass="entr" presetSubtype="16" fill="hold" grpId="0" nodeType="afterEffect">
                                  <p:stCondLst>
                                    <p:cond delay="0"/>
                                  </p:stCondLst>
                                  <p:childTnLst>
                                    <p:set>
                                      <p:cBhvr>
                                        <p:cTn id="92" dur="1" fill="hold">
                                          <p:stCondLst>
                                            <p:cond delay="0"/>
                                          </p:stCondLst>
                                        </p:cTn>
                                        <p:tgtEl>
                                          <p:spTgt spid="66"/>
                                        </p:tgtEl>
                                        <p:attrNameLst>
                                          <p:attrName>style.visibility</p:attrName>
                                        </p:attrNameLst>
                                      </p:cBhvr>
                                      <p:to>
                                        <p:strVal val="visible"/>
                                      </p:to>
                                    </p:set>
                                    <p:anim calcmode="lin" valueType="num">
                                      <p:cBhvr>
                                        <p:cTn id="93" dur="500" fill="hold"/>
                                        <p:tgtEl>
                                          <p:spTgt spid="66"/>
                                        </p:tgtEl>
                                        <p:attrNameLst>
                                          <p:attrName>ppt_w</p:attrName>
                                        </p:attrNameLst>
                                      </p:cBhvr>
                                      <p:tavLst>
                                        <p:tav tm="0">
                                          <p:val>
                                            <p:fltVal val="0"/>
                                          </p:val>
                                        </p:tav>
                                        <p:tav tm="100000">
                                          <p:val>
                                            <p:strVal val="#ppt_w"/>
                                          </p:val>
                                        </p:tav>
                                      </p:tavLst>
                                    </p:anim>
                                    <p:anim calcmode="lin" valueType="num">
                                      <p:cBhvr>
                                        <p:cTn id="94" dur="500" fill="hold"/>
                                        <p:tgtEl>
                                          <p:spTgt spid="66"/>
                                        </p:tgtEl>
                                        <p:attrNameLst>
                                          <p:attrName>ppt_h</p:attrName>
                                        </p:attrNameLst>
                                      </p:cBhvr>
                                      <p:tavLst>
                                        <p:tav tm="0">
                                          <p:val>
                                            <p:fltVal val="0"/>
                                          </p:val>
                                        </p:tav>
                                        <p:tav tm="100000">
                                          <p:val>
                                            <p:strVal val="#ppt_h"/>
                                          </p:val>
                                        </p:tav>
                                      </p:tavLst>
                                    </p:anim>
                                    <p:animEffect transition="in" filter="fade">
                                      <p:cBhvr>
                                        <p:cTn id="95" dur="500"/>
                                        <p:tgtEl>
                                          <p:spTgt spid="66"/>
                                        </p:tgtEl>
                                      </p:cBhvr>
                                    </p:animEffect>
                                  </p:childTnLst>
                                </p:cTn>
                              </p:par>
                            </p:childTnLst>
                          </p:cTn>
                        </p:par>
                        <p:par>
                          <p:cTn id="96" fill="hold">
                            <p:stCondLst>
                              <p:cond delay="2799"/>
                            </p:stCondLst>
                            <p:childTnLst>
                              <p:par>
                                <p:cTn id="97" presetID="53" presetClass="entr" presetSubtype="16" fill="hold" grpId="0" nodeType="afterEffect">
                                  <p:stCondLst>
                                    <p:cond delay="0"/>
                                  </p:stCondLst>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ppt_w</p:attrName>
                                        </p:attrNameLst>
                                      </p:cBhvr>
                                      <p:tavLst>
                                        <p:tav tm="0">
                                          <p:val>
                                            <p:fltVal val="0"/>
                                          </p:val>
                                        </p:tav>
                                        <p:tav tm="100000">
                                          <p:val>
                                            <p:strVal val="#ppt_w"/>
                                          </p:val>
                                        </p:tav>
                                      </p:tavLst>
                                    </p:anim>
                                    <p:anim calcmode="lin" valueType="num">
                                      <p:cBhvr>
                                        <p:cTn id="100" dur="500" fill="hold"/>
                                        <p:tgtEl>
                                          <p:spTgt spid="68"/>
                                        </p:tgtEl>
                                        <p:attrNameLst>
                                          <p:attrName>ppt_h</p:attrName>
                                        </p:attrNameLst>
                                      </p:cBhvr>
                                      <p:tavLst>
                                        <p:tav tm="0">
                                          <p:val>
                                            <p:fltVal val="0"/>
                                          </p:val>
                                        </p:tav>
                                        <p:tav tm="100000">
                                          <p:val>
                                            <p:strVal val="#ppt_h"/>
                                          </p:val>
                                        </p:tav>
                                      </p:tavLst>
                                    </p:anim>
                                    <p:animEffect transition="in" filter="fade">
                                      <p:cBhvr>
                                        <p:cTn id="10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8" grpId="0" animBg="1"/>
      <p:bldP spid="66" grpId="0" animBg="1"/>
      <p:bldP spid="67" grpId="0" animBg="1"/>
      <p:bldP spid="68" grpId="0"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一键向导</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smtClean="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fltVal val="0"/>
                                          </p:val>
                                        </p:tav>
                                        <p:tav tm="100000">
                                          <p:val>
                                            <p:strVal val="#ppt_h"/>
                                          </p:val>
                                        </p:tav>
                                      </p:tavLst>
                                    </p:anim>
                                    <p:anim calcmode="lin" valueType="num">
                                      <p:cBhvr>
                                        <p:cTn id="9" dur="500" fill="hold"/>
                                        <p:tgtEl>
                                          <p:spTgt spid="107"/>
                                        </p:tgtEl>
                                        <p:attrNameLst>
                                          <p:attrName>style.rotation</p:attrName>
                                        </p:attrNameLst>
                                      </p:cBhvr>
                                      <p:tavLst>
                                        <p:tav tm="0">
                                          <p:val>
                                            <p:fltVal val="360"/>
                                          </p:val>
                                        </p:tav>
                                        <p:tav tm="100000">
                                          <p:val>
                                            <p:fltVal val="0"/>
                                          </p:val>
                                        </p:tav>
                                      </p:tavLst>
                                    </p:anim>
                                    <p:animEffect transition="in" filter="fade">
                                      <p:cBhvr>
                                        <p:cTn id="10" dur="500"/>
                                        <p:tgtEl>
                                          <p:spTgt spid="107"/>
                                        </p:tgtEl>
                                      </p:cBhvr>
                                    </p:animEffect>
                                  </p:childTnLst>
                                </p:cTn>
                              </p:par>
                            </p:childTnLst>
                          </p:cTn>
                        </p:par>
                        <p:par>
                          <p:cTn id="11" fill="hold">
                            <p:stCondLst>
                              <p:cond delay="500"/>
                            </p:stCondLst>
                            <p:childTnLst>
                              <p:par>
                                <p:cTn id="12" presetID="27" presetClass="entr" presetSubtype="0" fill="hold" grpId="0" nodeType="afterEffect">
                                  <p:stCondLst>
                                    <p:cond delay="0"/>
                                  </p:stCondLst>
                                  <p:iterate type="lt">
                                    <p:tmPct val="50000"/>
                                  </p:iterate>
                                  <p:childTnLst>
                                    <p:set>
                                      <p:cBhvr>
                                        <p:cTn id="13" dur="1" fill="hold">
                                          <p:stCondLst>
                                            <p:cond delay="0"/>
                                          </p:stCondLst>
                                        </p:cTn>
                                        <p:tgtEl>
                                          <p:spTgt spid="37"/>
                                        </p:tgtEl>
                                        <p:attrNameLst>
                                          <p:attrName>style.visibility</p:attrName>
                                        </p:attrNameLst>
                                      </p:cBhvr>
                                      <p:to>
                                        <p:strVal val="visible"/>
                                      </p:to>
                                    </p:set>
                                    <p:anim calcmode="discrete" valueType="clr">
                                      <p:cBhvr override="childStyle">
                                        <p:cTn id="14" dur="80"/>
                                        <p:tgtEl>
                                          <p:spTgt spid="3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
                                        </p:tgtEl>
                                        <p:attrNameLst>
                                          <p:attrName>fillcolor</p:attrName>
                                        </p:attrNameLst>
                                      </p:cBhvr>
                                      <p:tavLst>
                                        <p:tav tm="0">
                                          <p:val>
                                            <p:clrVal>
                                              <a:schemeClr val="accent2"/>
                                            </p:clrVal>
                                          </p:val>
                                        </p:tav>
                                        <p:tav tm="50000">
                                          <p:val>
                                            <p:clrVal>
                                              <a:schemeClr val="hlink"/>
                                            </p:clrVal>
                                          </p:val>
                                        </p:tav>
                                      </p:tavLst>
                                    </p:anim>
                                    <p:set>
                                      <p:cBhvr>
                                        <p:cTn id="16" dur="80"/>
                                        <p:tgtEl>
                                          <p:spTgt spid="37"/>
                                        </p:tgtEl>
                                        <p:attrNameLst>
                                          <p:attrName>fill.type</p:attrName>
                                        </p:attrNameLst>
                                      </p:cBhvr>
                                      <p:to>
                                        <p:strVal val="solid"/>
                                      </p:to>
                                    </p:set>
                                  </p:childTnLst>
                                </p:cTn>
                              </p:par>
                            </p:childTnLst>
                          </p:cTn>
                        </p:par>
                        <p:par>
                          <p:cTn id="17" fill="hold">
                            <p:stCondLst>
                              <p:cond delay="639"/>
                            </p:stCondLst>
                            <p:childTnLst>
                              <p:par>
                                <p:cTn id="18" presetID="23" presetClass="entr" presetSubtype="16"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strips(downLeft)">
                                      <p:cBhvr>
                                        <p:cTn id="24" dur="500"/>
                                        <p:tgtEl>
                                          <p:spTgt spid="65"/>
                                        </p:tgtEl>
                                      </p:cBhvr>
                                    </p:animEffect>
                                  </p:childTnLst>
                                </p:cTn>
                              </p:par>
                              <p:par>
                                <p:cTn id="25" presetID="18" presetClass="entr" presetSubtype="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strips(downRight)">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 calcmode="lin" valueType="num">
                                      <p:cBhvr>
                                        <p:cTn id="32" dur="500" fill="hold"/>
                                        <p:tgtEl>
                                          <p:spTgt spid="59"/>
                                        </p:tgtEl>
                                        <p:attrNameLst>
                                          <p:attrName>ppt_w</p:attrName>
                                        </p:attrNameLst>
                                      </p:cBhvr>
                                      <p:tavLst>
                                        <p:tav tm="0">
                                          <p:val>
                                            <p:fltVal val="0"/>
                                          </p:val>
                                        </p:tav>
                                        <p:tav tm="100000">
                                          <p:val>
                                            <p:strVal val="#ppt_w"/>
                                          </p:val>
                                        </p:tav>
                                      </p:tavLst>
                                    </p:anim>
                                    <p:anim calcmode="lin" valueType="num">
                                      <p:cBhvr>
                                        <p:cTn id="33" dur="500" fill="hold"/>
                                        <p:tgtEl>
                                          <p:spTgt spid="59"/>
                                        </p:tgtEl>
                                        <p:attrNameLst>
                                          <p:attrName>ppt_h</p:attrName>
                                        </p:attrNameLst>
                                      </p:cBhvr>
                                      <p:tavLst>
                                        <p:tav tm="0">
                                          <p:val>
                                            <p:fltVal val="0"/>
                                          </p:val>
                                        </p:tav>
                                        <p:tav tm="100000">
                                          <p:val>
                                            <p:strVal val="#ppt_h"/>
                                          </p:val>
                                        </p:tav>
                                      </p:tavLst>
                                    </p:anim>
                                  </p:childTnLst>
                                </p:cTn>
                              </p:par>
                              <p:par>
                                <p:cTn id="34" presetID="18" presetClass="entr" presetSubtype="12" fill="hold"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strips(downLeft)">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16" fill="hold" nodeType="clickEffect">
                                  <p:stCondLst>
                                    <p:cond delay="0"/>
                                  </p:stCondLst>
                                  <p:childTnLst>
                                    <p:set>
                                      <p:cBhvr>
                                        <p:cTn id="52" dur="1" fill="hold">
                                          <p:stCondLst>
                                            <p:cond delay="0"/>
                                          </p:stCondLst>
                                        </p:cTn>
                                        <p:tgtEl>
                                          <p:spTgt spid="64"/>
                                        </p:tgtEl>
                                        <p:attrNameLst>
                                          <p:attrName>style.visibility</p:attrName>
                                        </p:attrNameLst>
                                      </p:cBhvr>
                                      <p:to>
                                        <p:strVal val="visible"/>
                                      </p:to>
                                    </p:set>
                                    <p:anim calcmode="lin" valueType="num">
                                      <p:cBhvr>
                                        <p:cTn id="53" dur="500" fill="hold"/>
                                        <p:tgtEl>
                                          <p:spTgt spid="64"/>
                                        </p:tgtEl>
                                        <p:attrNameLst>
                                          <p:attrName>ppt_w</p:attrName>
                                        </p:attrNameLst>
                                      </p:cBhvr>
                                      <p:tavLst>
                                        <p:tav tm="0">
                                          <p:val>
                                            <p:fltVal val="0"/>
                                          </p:val>
                                        </p:tav>
                                        <p:tav tm="100000">
                                          <p:val>
                                            <p:strVal val="#ppt_w"/>
                                          </p:val>
                                        </p:tav>
                                      </p:tavLst>
                                    </p:anim>
                                    <p:anim calcmode="lin" valueType="num">
                                      <p:cBhvr>
                                        <p:cTn id="54" dur="500" fill="hold"/>
                                        <p:tgtEl>
                                          <p:spTgt spid="64"/>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23" presetClass="entr" presetSubtype="16" fill="hold" nodeType="clickEffect">
                                  <p:stCondLst>
                                    <p:cond delay="0"/>
                                  </p:stCondLst>
                                  <p:childTnLst>
                                    <p:set>
                                      <p:cBhvr>
                                        <p:cTn id="58" dur="1" fill="hold">
                                          <p:stCondLst>
                                            <p:cond delay="0"/>
                                          </p:stCondLst>
                                        </p:cTn>
                                        <p:tgtEl>
                                          <p:spTgt spid="66"/>
                                        </p:tgtEl>
                                        <p:attrNameLst>
                                          <p:attrName>style.visibility</p:attrName>
                                        </p:attrNameLst>
                                      </p:cBhvr>
                                      <p:to>
                                        <p:strVal val="visible"/>
                                      </p:to>
                                    </p:set>
                                    <p:anim calcmode="lin" valueType="num">
                                      <p:cBhvr>
                                        <p:cTn id="59" dur="500" fill="hold"/>
                                        <p:tgtEl>
                                          <p:spTgt spid="66"/>
                                        </p:tgtEl>
                                        <p:attrNameLst>
                                          <p:attrName>ppt_w</p:attrName>
                                        </p:attrNameLst>
                                      </p:cBhvr>
                                      <p:tavLst>
                                        <p:tav tm="0">
                                          <p:val>
                                            <p:fltVal val="0"/>
                                          </p:val>
                                        </p:tav>
                                        <p:tav tm="100000">
                                          <p:val>
                                            <p:strVal val="#ppt_w"/>
                                          </p:val>
                                        </p:tav>
                                      </p:tavLst>
                                    </p:anim>
                                    <p:anim calcmode="lin" valueType="num">
                                      <p:cBhvr>
                                        <p:cTn id="60"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ppt_x</p:attrName>
                                        </p:attrNameLst>
                                      </p:cBhvr>
                                      <p:tavLst>
                                        <p:tav tm="0">
                                          <p:val>
                                            <p:strVal val="#ppt_x-.2"/>
                                          </p:val>
                                        </p:tav>
                                        <p:tav tm="100000">
                                          <p:val>
                                            <p:strVal val="#ppt_x"/>
                                          </p:val>
                                        </p:tav>
                                      </p:tavLst>
                                    </p:anim>
                                    <p:anim calcmode="lin" valueType="num">
                                      <p:cBhvr>
                                        <p:cTn id="8" dur="1000" fill="hold"/>
                                        <p:tgtEl>
                                          <p:spTgt spid="20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0"/>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500" fill="hold"/>
                                        <p:tgtEl>
                                          <p:spTgt spid="2051"/>
                                        </p:tgtEl>
                                        <p:attrNameLst>
                                          <p:attrName>ppt_w</p:attrName>
                                        </p:attrNameLst>
                                      </p:cBhvr>
                                      <p:tavLst>
                                        <p:tav tm="0">
                                          <p:val>
                                            <p:fltVal val="0"/>
                                          </p:val>
                                        </p:tav>
                                        <p:tav tm="100000">
                                          <p:val>
                                            <p:strVal val="#ppt_w"/>
                                          </p:val>
                                        </p:tav>
                                      </p:tavLst>
                                    </p:anim>
                                    <p:anim calcmode="lin" valueType="num">
                                      <p:cBhvr>
                                        <p:cTn id="14" dur="500" fill="hold"/>
                                        <p:tgtEl>
                                          <p:spTgt spid="2051"/>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000"/>
                                        <p:tgtEl>
                                          <p:spTgt spid="2053"/>
                                        </p:tgtEl>
                                      </p:cBhvr>
                                    </p:animEffect>
                                    <p:anim calcmode="lin" valueType="num">
                                      <p:cBhvr>
                                        <p:cTn id="19" dur="1000" fill="hold"/>
                                        <p:tgtEl>
                                          <p:spTgt spid="2053"/>
                                        </p:tgtEl>
                                        <p:attrNameLst>
                                          <p:attrName>ppt_x</p:attrName>
                                        </p:attrNameLst>
                                      </p:cBhvr>
                                      <p:tavLst>
                                        <p:tav tm="0">
                                          <p:val>
                                            <p:strVal val="#ppt_x"/>
                                          </p:val>
                                        </p:tav>
                                        <p:tav tm="100000">
                                          <p:val>
                                            <p:strVal val="#ppt_x"/>
                                          </p:val>
                                        </p:tav>
                                      </p:tavLst>
                                    </p:anim>
                                    <p:anim calcmode="lin" valueType="num">
                                      <p:cBhvr>
                                        <p:cTn id="20"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dissolve">
                                      <p:cBhvr>
                                        <p:cTn id="25" dur="500"/>
                                        <p:tgtEl>
                                          <p:spTgt spid="3077"/>
                                        </p:tgtEl>
                                      </p:cBhvr>
                                    </p:animEffect>
                                  </p:childTnLst>
                                </p:cTn>
                              </p:par>
                              <p:par>
                                <p:cTn id="26" presetID="9" presetClass="entr" presetSubtype="0" fill="hold" nodeType="withEffect">
                                  <p:stCondLst>
                                    <p:cond delay="0"/>
                                  </p:stCondLst>
                                  <p:childTnLst>
                                    <p:set>
                                      <p:cBhvr>
                                        <p:cTn id="27" dur="1" fill="hold">
                                          <p:stCondLst>
                                            <p:cond delay="0"/>
                                          </p:stCondLst>
                                        </p:cTn>
                                        <p:tgtEl>
                                          <p:spTgt spid="3078"/>
                                        </p:tgtEl>
                                        <p:attrNameLst>
                                          <p:attrName>style.visibility</p:attrName>
                                        </p:attrNameLst>
                                      </p:cBhvr>
                                      <p:to>
                                        <p:strVal val="visible"/>
                                      </p:to>
                                    </p:set>
                                    <p:animEffect transition="in" filter="dissolve">
                                      <p:cBhvr>
                                        <p:cTn id="28" dur="500"/>
                                        <p:tgtEl>
                                          <p:spTgt spid="3078"/>
                                        </p:tgtEl>
                                      </p:cBhvr>
                                    </p:animEffect>
                                  </p:childTnLst>
                                </p:cTn>
                              </p:par>
                              <p:par>
                                <p:cTn id="29" presetID="18" presetClass="entr" presetSubtype="12"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strips(downLeft)">
                                      <p:cBhvr>
                                        <p:cTn id="31" dur="500"/>
                                        <p:tgtEl>
                                          <p:spTgt spid="89"/>
                                        </p:tgtEl>
                                      </p:cBhvr>
                                    </p:animEffect>
                                  </p:childTnLst>
                                </p:cTn>
                              </p:par>
                              <p:par>
                                <p:cTn id="32" presetID="42" presetClass="entr" presetSubtype="0" fill="hold"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1000"/>
                                        <p:tgtEl>
                                          <p:spTgt spid="75"/>
                                        </p:tgtEl>
                                      </p:cBhvr>
                                    </p:animEffect>
                                    <p:anim calcmode="lin" valueType="num">
                                      <p:cBhvr>
                                        <p:cTn id="35" dur="1000" fill="hold"/>
                                        <p:tgtEl>
                                          <p:spTgt spid="75"/>
                                        </p:tgtEl>
                                        <p:attrNameLst>
                                          <p:attrName>ppt_x</p:attrName>
                                        </p:attrNameLst>
                                      </p:cBhvr>
                                      <p:tavLst>
                                        <p:tav tm="0">
                                          <p:val>
                                            <p:strVal val="#ppt_x"/>
                                          </p:val>
                                        </p:tav>
                                        <p:tav tm="100000">
                                          <p:val>
                                            <p:strVal val="#ppt_x"/>
                                          </p:val>
                                        </p:tav>
                                      </p:tavLst>
                                    </p:anim>
                                    <p:anim calcmode="lin" valueType="num">
                                      <p:cBhvr>
                                        <p:cTn id="36" dur="1000" fill="hold"/>
                                        <p:tgtEl>
                                          <p:spTgt spid="75"/>
                                        </p:tgtEl>
                                        <p:attrNameLst>
                                          <p:attrName>ppt_y</p:attrName>
                                        </p:attrNameLst>
                                      </p:cBhvr>
                                      <p:tavLst>
                                        <p:tav tm="0">
                                          <p:val>
                                            <p:strVal val="#ppt_y+.1"/>
                                          </p:val>
                                        </p:tav>
                                        <p:tav tm="100000">
                                          <p:val>
                                            <p:strVal val="#ppt_y"/>
                                          </p:val>
                                        </p:tav>
                                      </p:tavLst>
                                    </p:anim>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dissolve">
                                      <p:cBhvr>
                                        <p:cTn id="40" dur="500"/>
                                        <p:tgtEl>
                                          <p:spTgt spid="3079"/>
                                        </p:tgtEl>
                                      </p:cBhvr>
                                    </p:animEffect>
                                  </p:childTnLst>
                                </p:cTn>
                              </p:par>
                              <p:par>
                                <p:cTn id="41" presetID="9" presetClass="entr" presetSubtype="0" fill="hold" nodeType="withEffect">
                                  <p:stCondLst>
                                    <p:cond delay="0"/>
                                  </p:stCondLst>
                                  <p:childTnLst>
                                    <p:set>
                                      <p:cBhvr>
                                        <p:cTn id="42" dur="1" fill="hold">
                                          <p:stCondLst>
                                            <p:cond delay="0"/>
                                          </p:stCondLst>
                                        </p:cTn>
                                        <p:tgtEl>
                                          <p:spTgt spid="3080"/>
                                        </p:tgtEl>
                                        <p:attrNameLst>
                                          <p:attrName>style.visibility</p:attrName>
                                        </p:attrNameLst>
                                      </p:cBhvr>
                                      <p:to>
                                        <p:strVal val="visible"/>
                                      </p:to>
                                    </p:set>
                                    <p:animEffect transition="in" filter="dissolve">
                                      <p:cBhvr>
                                        <p:cTn id="43" dur="500"/>
                                        <p:tgtEl>
                                          <p:spTgt spid="3080"/>
                                        </p:tgtEl>
                                      </p:cBhvr>
                                    </p:animEffect>
                                  </p:childTnLst>
                                </p:cTn>
                              </p:par>
                              <p:par>
                                <p:cTn id="44" presetID="9" presetClass="entr" presetSubtype="0" fill="hold"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dissolve">
                                      <p:cBhvr>
                                        <p:cTn id="46" dur="500"/>
                                        <p:tgtEl>
                                          <p:spTgt spid="3081"/>
                                        </p:tgtEl>
                                      </p:cBhvr>
                                    </p:animEffect>
                                  </p:childTnLst>
                                </p:cTn>
                              </p:par>
                              <p:par>
                                <p:cTn id="47" presetID="18" presetClass="entr" presetSubtype="12"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strips(downLeft)">
                                      <p:cBhvr>
                                        <p:cTn id="49" dur="500"/>
                                        <p:tgtEl>
                                          <p:spTgt spid="90"/>
                                        </p:tgtEl>
                                      </p:cBhvr>
                                    </p:animEffect>
                                  </p:childTnLst>
                                </p:cTn>
                              </p:par>
                              <p:par>
                                <p:cTn id="50" presetID="18" presetClass="entr" presetSubtype="12" fill="hold" nodeType="with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strips(downLeft)">
                                      <p:cBhvr>
                                        <p:cTn id="52" dur="500"/>
                                        <p:tgtEl>
                                          <p:spTgt spid="92"/>
                                        </p:tgtEl>
                                      </p:cBhvr>
                                    </p:animEffect>
                                  </p:childTnLst>
                                </p:cTn>
                              </p:par>
                              <p:par>
                                <p:cTn id="53" presetID="42" presetClass="entr" presetSubtype="0"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9" presetClass="entr" presetSubtype="0" fill="hold" nodeType="afterEffect">
                                  <p:stCondLst>
                                    <p:cond delay="0"/>
                                  </p:stCondLst>
                                  <p:childTnLst>
                                    <p:set>
                                      <p:cBhvr>
                                        <p:cTn id="60" dur="1" fill="hold">
                                          <p:stCondLst>
                                            <p:cond delay="0"/>
                                          </p:stCondLst>
                                        </p:cTn>
                                        <p:tgtEl>
                                          <p:spTgt spid="3082"/>
                                        </p:tgtEl>
                                        <p:attrNameLst>
                                          <p:attrName>style.visibility</p:attrName>
                                        </p:attrNameLst>
                                      </p:cBhvr>
                                      <p:to>
                                        <p:strVal val="visible"/>
                                      </p:to>
                                    </p:set>
                                    <p:animEffect transition="in" filter="dissolve">
                                      <p:cBhvr>
                                        <p:cTn id="61" dur="500"/>
                                        <p:tgtEl>
                                          <p:spTgt spid="3082"/>
                                        </p:tgtEl>
                                      </p:cBhvr>
                                    </p:animEffect>
                                  </p:childTnLst>
                                </p:cTn>
                              </p:par>
                              <p:par>
                                <p:cTn id="62" presetID="9" presetClass="entr" presetSubtype="0" fill="hold" nodeType="withEffect">
                                  <p:stCondLst>
                                    <p:cond delay="0"/>
                                  </p:stCondLst>
                                  <p:childTnLst>
                                    <p:set>
                                      <p:cBhvr>
                                        <p:cTn id="63" dur="1" fill="hold">
                                          <p:stCondLst>
                                            <p:cond delay="0"/>
                                          </p:stCondLst>
                                        </p:cTn>
                                        <p:tgtEl>
                                          <p:spTgt spid="3083"/>
                                        </p:tgtEl>
                                        <p:attrNameLst>
                                          <p:attrName>style.visibility</p:attrName>
                                        </p:attrNameLst>
                                      </p:cBhvr>
                                      <p:to>
                                        <p:strVal val="visible"/>
                                      </p:to>
                                    </p:set>
                                    <p:animEffect transition="in" filter="dissolve">
                                      <p:cBhvr>
                                        <p:cTn id="64" dur="500"/>
                                        <p:tgtEl>
                                          <p:spTgt spid="3083"/>
                                        </p:tgtEl>
                                      </p:cBhvr>
                                    </p:animEffect>
                                  </p:childTnLst>
                                </p:cTn>
                              </p:par>
                              <p:par>
                                <p:cTn id="65" presetID="9" presetClass="entr" presetSubtype="0" fill="hold" nodeType="withEffect">
                                  <p:stCondLst>
                                    <p:cond delay="0"/>
                                  </p:stCondLst>
                                  <p:childTnLst>
                                    <p:set>
                                      <p:cBhvr>
                                        <p:cTn id="66" dur="1" fill="hold">
                                          <p:stCondLst>
                                            <p:cond delay="0"/>
                                          </p:stCondLst>
                                        </p:cTn>
                                        <p:tgtEl>
                                          <p:spTgt spid="3084"/>
                                        </p:tgtEl>
                                        <p:attrNameLst>
                                          <p:attrName>style.visibility</p:attrName>
                                        </p:attrNameLst>
                                      </p:cBhvr>
                                      <p:to>
                                        <p:strVal val="visible"/>
                                      </p:to>
                                    </p:set>
                                    <p:animEffect transition="in" filter="dissolve">
                                      <p:cBhvr>
                                        <p:cTn id="67" dur="500"/>
                                        <p:tgtEl>
                                          <p:spTgt spid="3084"/>
                                        </p:tgtEl>
                                      </p:cBhvr>
                                    </p:animEffect>
                                  </p:childTnLst>
                                </p:cTn>
                              </p:par>
                              <p:par>
                                <p:cTn id="68" presetID="9" presetClass="entr" presetSubtype="0" fill="hold" nodeType="withEffect">
                                  <p:stCondLst>
                                    <p:cond delay="0"/>
                                  </p:stCondLst>
                                  <p:childTnLst>
                                    <p:set>
                                      <p:cBhvr>
                                        <p:cTn id="69" dur="1" fill="hold">
                                          <p:stCondLst>
                                            <p:cond delay="0"/>
                                          </p:stCondLst>
                                        </p:cTn>
                                        <p:tgtEl>
                                          <p:spTgt spid="3085"/>
                                        </p:tgtEl>
                                        <p:attrNameLst>
                                          <p:attrName>style.visibility</p:attrName>
                                        </p:attrNameLst>
                                      </p:cBhvr>
                                      <p:to>
                                        <p:strVal val="visible"/>
                                      </p:to>
                                    </p:set>
                                    <p:animEffect transition="in" filter="dissolve">
                                      <p:cBhvr>
                                        <p:cTn id="70" dur="500"/>
                                        <p:tgtEl>
                                          <p:spTgt spid="3085"/>
                                        </p:tgtEl>
                                      </p:cBhvr>
                                    </p:animEffect>
                                  </p:childTnLst>
                                </p:cTn>
                              </p:par>
                              <p:par>
                                <p:cTn id="71" presetID="18" presetClass="entr" presetSubtype="12" fill="hold"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strips(downLeft)">
                                      <p:cBhvr>
                                        <p:cTn id="73" dur="500"/>
                                        <p:tgtEl>
                                          <p:spTgt spid="93"/>
                                        </p:tgtEl>
                                      </p:cBhvr>
                                    </p:animEffect>
                                  </p:childTnLst>
                                </p:cTn>
                              </p:par>
                              <p:par>
                                <p:cTn id="74" presetID="18" presetClass="entr" presetSubtype="12" fill="hold" nodeType="withEffect">
                                  <p:stCondLst>
                                    <p:cond delay="0"/>
                                  </p:stCondLst>
                                  <p:childTnLst>
                                    <p:set>
                                      <p:cBhvr>
                                        <p:cTn id="75" dur="1" fill="hold">
                                          <p:stCondLst>
                                            <p:cond delay="0"/>
                                          </p:stCondLst>
                                        </p:cTn>
                                        <p:tgtEl>
                                          <p:spTgt spid="94"/>
                                        </p:tgtEl>
                                        <p:attrNameLst>
                                          <p:attrName>style.visibility</p:attrName>
                                        </p:attrNameLst>
                                      </p:cBhvr>
                                      <p:to>
                                        <p:strVal val="visible"/>
                                      </p:to>
                                    </p:set>
                                    <p:animEffect transition="in" filter="strips(downLeft)">
                                      <p:cBhvr>
                                        <p:cTn id="76" dur="500"/>
                                        <p:tgtEl>
                                          <p:spTgt spid="94"/>
                                        </p:tgtEl>
                                      </p:cBhvr>
                                    </p:animEffect>
                                  </p:childTnLst>
                                </p:cTn>
                              </p:par>
                              <p:par>
                                <p:cTn id="77" presetID="18" presetClass="entr" presetSubtype="12"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strips(downLeft)">
                                      <p:cBhvr>
                                        <p:cTn id="79" dur="500"/>
                                        <p:tgtEl>
                                          <p:spTgt spid="95"/>
                                        </p:tgtEl>
                                      </p:cBhvr>
                                    </p:animEffect>
                                  </p:childTnLst>
                                </p:cTn>
                              </p:par>
                              <p:par>
                                <p:cTn id="80" presetID="42" presetClass="entr" presetSubtype="0" fill="hold" nodeType="with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fade">
                                      <p:cBhvr>
                                        <p:cTn id="82" dur="1000"/>
                                        <p:tgtEl>
                                          <p:spTgt spid="83"/>
                                        </p:tgtEl>
                                      </p:cBhvr>
                                    </p:animEffect>
                                    <p:anim calcmode="lin" valueType="num">
                                      <p:cBhvr>
                                        <p:cTn id="83" dur="1000" fill="hold"/>
                                        <p:tgtEl>
                                          <p:spTgt spid="83"/>
                                        </p:tgtEl>
                                        <p:attrNameLst>
                                          <p:attrName>ppt_x</p:attrName>
                                        </p:attrNameLst>
                                      </p:cBhvr>
                                      <p:tavLst>
                                        <p:tav tm="0">
                                          <p:val>
                                            <p:strVal val="#ppt_x"/>
                                          </p:val>
                                        </p:tav>
                                        <p:tav tm="100000">
                                          <p:val>
                                            <p:strVal val="#ppt_x"/>
                                          </p:val>
                                        </p:tav>
                                      </p:tavLst>
                                    </p:anim>
                                    <p:anim calcmode="lin" valueType="num">
                                      <p:cBhvr>
                                        <p:cTn id="84" dur="1000" fill="hold"/>
                                        <p:tgtEl>
                                          <p:spTgt spid="83"/>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9" presetClass="entr" presetSubtype="0" fill="hold" nodeType="afterEffect">
                                  <p:stCondLst>
                                    <p:cond delay="0"/>
                                  </p:stCondLst>
                                  <p:childTnLst>
                                    <p:set>
                                      <p:cBhvr>
                                        <p:cTn id="87" dur="1" fill="hold">
                                          <p:stCondLst>
                                            <p:cond delay="0"/>
                                          </p:stCondLst>
                                        </p:cTn>
                                        <p:tgtEl>
                                          <p:spTgt spid="3086"/>
                                        </p:tgtEl>
                                        <p:attrNameLst>
                                          <p:attrName>style.visibility</p:attrName>
                                        </p:attrNameLst>
                                      </p:cBhvr>
                                      <p:to>
                                        <p:strVal val="visible"/>
                                      </p:to>
                                    </p:set>
                                    <p:animEffect transition="in" filter="dissolve">
                                      <p:cBhvr>
                                        <p:cTn id="88" dur="500"/>
                                        <p:tgtEl>
                                          <p:spTgt spid="3086"/>
                                        </p:tgtEl>
                                      </p:cBhvr>
                                    </p:animEffect>
                                  </p:childTnLst>
                                </p:cTn>
                              </p:par>
                              <p:par>
                                <p:cTn id="89" presetID="9" presetClass="entr" presetSubtype="0" fill="hold" nodeType="withEffect">
                                  <p:stCondLst>
                                    <p:cond delay="0"/>
                                  </p:stCondLst>
                                  <p:childTnLst>
                                    <p:set>
                                      <p:cBhvr>
                                        <p:cTn id="90" dur="1" fill="hold">
                                          <p:stCondLst>
                                            <p:cond delay="0"/>
                                          </p:stCondLst>
                                        </p:cTn>
                                        <p:tgtEl>
                                          <p:spTgt spid="3087"/>
                                        </p:tgtEl>
                                        <p:attrNameLst>
                                          <p:attrName>style.visibility</p:attrName>
                                        </p:attrNameLst>
                                      </p:cBhvr>
                                      <p:to>
                                        <p:strVal val="visible"/>
                                      </p:to>
                                    </p:set>
                                    <p:animEffect transition="in" filter="dissolve">
                                      <p:cBhvr>
                                        <p:cTn id="91" dur="500"/>
                                        <p:tgtEl>
                                          <p:spTgt spid="3087"/>
                                        </p:tgtEl>
                                      </p:cBhvr>
                                    </p:animEffect>
                                  </p:childTnLst>
                                </p:cTn>
                              </p:par>
                              <p:par>
                                <p:cTn id="92" presetID="9" presetClass="entr" presetSubtype="0" fill="hold" nodeType="withEffect">
                                  <p:stCondLst>
                                    <p:cond delay="0"/>
                                  </p:stCondLst>
                                  <p:childTnLst>
                                    <p:set>
                                      <p:cBhvr>
                                        <p:cTn id="93" dur="1" fill="hold">
                                          <p:stCondLst>
                                            <p:cond delay="0"/>
                                          </p:stCondLst>
                                        </p:cTn>
                                        <p:tgtEl>
                                          <p:spTgt spid="3088"/>
                                        </p:tgtEl>
                                        <p:attrNameLst>
                                          <p:attrName>style.visibility</p:attrName>
                                        </p:attrNameLst>
                                      </p:cBhvr>
                                      <p:to>
                                        <p:strVal val="visible"/>
                                      </p:to>
                                    </p:set>
                                    <p:animEffect transition="in" filter="dissolve">
                                      <p:cBhvr>
                                        <p:cTn id="94" dur="500"/>
                                        <p:tgtEl>
                                          <p:spTgt spid="3088"/>
                                        </p:tgtEl>
                                      </p:cBhvr>
                                    </p:animEffect>
                                  </p:childTnLst>
                                </p:cTn>
                              </p:par>
                              <p:par>
                                <p:cTn id="95" presetID="9" presetClass="entr" presetSubtype="0" fill="hold" nodeType="withEffect">
                                  <p:stCondLst>
                                    <p:cond delay="0"/>
                                  </p:stCondLst>
                                  <p:childTnLst>
                                    <p:set>
                                      <p:cBhvr>
                                        <p:cTn id="96" dur="1" fill="hold">
                                          <p:stCondLst>
                                            <p:cond delay="0"/>
                                          </p:stCondLst>
                                        </p:cTn>
                                        <p:tgtEl>
                                          <p:spTgt spid="3089"/>
                                        </p:tgtEl>
                                        <p:attrNameLst>
                                          <p:attrName>style.visibility</p:attrName>
                                        </p:attrNameLst>
                                      </p:cBhvr>
                                      <p:to>
                                        <p:strVal val="visible"/>
                                      </p:to>
                                    </p:set>
                                    <p:animEffect transition="in" filter="dissolve">
                                      <p:cBhvr>
                                        <p:cTn id="97" dur="500"/>
                                        <p:tgtEl>
                                          <p:spTgt spid="3089"/>
                                        </p:tgtEl>
                                      </p:cBhvr>
                                    </p:animEffect>
                                  </p:childTnLst>
                                </p:cTn>
                              </p:par>
                              <p:par>
                                <p:cTn id="98" presetID="9" presetClass="entr" presetSubtype="0" fill="hold" nodeType="withEffect">
                                  <p:stCondLst>
                                    <p:cond delay="0"/>
                                  </p:stCondLst>
                                  <p:childTnLst>
                                    <p:set>
                                      <p:cBhvr>
                                        <p:cTn id="99" dur="1" fill="hold">
                                          <p:stCondLst>
                                            <p:cond delay="0"/>
                                          </p:stCondLst>
                                        </p:cTn>
                                        <p:tgtEl>
                                          <p:spTgt spid="3090"/>
                                        </p:tgtEl>
                                        <p:attrNameLst>
                                          <p:attrName>style.visibility</p:attrName>
                                        </p:attrNameLst>
                                      </p:cBhvr>
                                      <p:to>
                                        <p:strVal val="visible"/>
                                      </p:to>
                                    </p:set>
                                    <p:animEffect transition="in" filter="dissolve">
                                      <p:cBhvr>
                                        <p:cTn id="100" dur="500"/>
                                        <p:tgtEl>
                                          <p:spTgt spid="3090"/>
                                        </p:tgtEl>
                                      </p:cBhvr>
                                    </p:animEffect>
                                  </p:childTnLst>
                                </p:cTn>
                              </p:par>
                              <p:par>
                                <p:cTn id="101" presetID="18" presetClass="entr" presetSubtype="12" fill="hold" nodeType="withEffect">
                                  <p:stCondLst>
                                    <p:cond delay="0"/>
                                  </p:stCondLst>
                                  <p:childTnLst>
                                    <p:set>
                                      <p:cBhvr>
                                        <p:cTn id="102" dur="1" fill="hold">
                                          <p:stCondLst>
                                            <p:cond delay="0"/>
                                          </p:stCondLst>
                                        </p:cTn>
                                        <p:tgtEl>
                                          <p:spTgt spid="96"/>
                                        </p:tgtEl>
                                        <p:attrNameLst>
                                          <p:attrName>style.visibility</p:attrName>
                                        </p:attrNameLst>
                                      </p:cBhvr>
                                      <p:to>
                                        <p:strVal val="visible"/>
                                      </p:to>
                                    </p:set>
                                    <p:animEffect transition="in" filter="strips(downLeft)">
                                      <p:cBhvr>
                                        <p:cTn id="103" dur="500"/>
                                        <p:tgtEl>
                                          <p:spTgt spid="96"/>
                                        </p:tgtEl>
                                      </p:cBhvr>
                                    </p:animEffect>
                                  </p:childTnLst>
                                </p:cTn>
                              </p:par>
                              <p:par>
                                <p:cTn id="104" presetID="18" presetClass="entr" presetSubtype="12" fill="hold"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strips(downLeft)">
                                      <p:cBhvr>
                                        <p:cTn id="106" dur="500"/>
                                        <p:tgtEl>
                                          <p:spTgt spid="98"/>
                                        </p:tgtEl>
                                      </p:cBhvr>
                                    </p:animEffect>
                                  </p:childTnLst>
                                </p:cTn>
                              </p:par>
                              <p:par>
                                <p:cTn id="107" presetID="18" presetClass="entr" presetSubtype="12" fill="hold" nodeType="withEffect">
                                  <p:stCondLst>
                                    <p:cond delay="0"/>
                                  </p:stCondLst>
                                  <p:childTnLst>
                                    <p:set>
                                      <p:cBhvr>
                                        <p:cTn id="108" dur="1" fill="hold">
                                          <p:stCondLst>
                                            <p:cond delay="0"/>
                                          </p:stCondLst>
                                        </p:cTn>
                                        <p:tgtEl>
                                          <p:spTgt spid="100"/>
                                        </p:tgtEl>
                                        <p:attrNameLst>
                                          <p:attrName>style.visibility</p:attrName>
                                        </p:attrNameLst>
                                      </p:cBhvr>
                                      <p:to>
                                        <p:strVal val="visible"/>
                                      </p:to>
                                    </p:set>
                                    <p:animEffect transition="in" filter="strips(downLeft)">
                                      <p:cBhvr>
                                        <p:cTn id="109" dur="500"/>
                                        <p:tgtEl>
                                          <p:spTgt spid="100"/>
                                        </p:tgtEl>
                                      </p:cBhvr>
                                    </p:animEffect>
                                  </p:childTnLst>
                                </p:cTn>
                              </p:par>
                              <p:par>
                                <p:cTn id="110" presetID="18" presetClass="entr" presetSubtype="12" fill="hold"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strips(downLeft)">
                                      <p:cBhvr>
                                        <p:cTn id="112" dur="500"/>
                                        <p:tgtEl>
                                          <p:spTgt spid="101"/>
                                        </p:tgtEl>
                                      </p:cBhvr>
                                    </p:animEffect>
                                  </p:childTnLst>
                                </p:cTn>
                              </p:par>
                              <p:par>
                                <p:cTn id="113" presetID="42" presetClass="entr" presetSubtype="0" fill="hold"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1000"/>
                                        <p:tgtEl>
                                          <p:spTgt spid="85"/>
                                        </p:tgtEl>
                                      </p:cBhvr>
                                    </p:animEffect>
                                    <p:anim calcmode="lin" valueType="num">
                                      <p:cBhvr>
                                        <p:cTn id="116" dur="1000" fill="hold"/>
                                        <p:tgtEl>
                                          <p:spTgt spid="85"/>
                                        </p:tgtEl>
                                        <p:attrNameLst>
                                          <p:attrName>ppt_x</p:attrName>
                                        </p:attrNameLst>
                                      </p:cBhvr>
                                      <p:tavLst>
                                        <p:tav tm="0">
                                          <p:val>
                                            <p:strVal val="#ppt_x"/>
                                          </p:val>
                                        </p:tav>
                                        <p:tav tm="100000">
                                          <p:val>
                                            <p:strVal val="#ppt_x"/>
                                          </p:val>
                                        </p:tav>
                                      </p:tavLst>
                                    </p:anim>
                                    <p:anim calcmode="lin" valueType="num">
                                      <p:cBhvr>
                                        <p:cTn id="117" dur="1000" fill="hold"/>
                                        <p:tgtEl>
                                          <p:spTgt spid="85"/>
                                        </p:tgtEl>
                                        <p:attrNameLst>
                                          <p:attrName>ppt_y</p:attrName>
                                        </p:attrNameLst>
                                      </p:cBhvr>
                                      <p:tavLst>
                                        <p:tav tm="0">
                                          <p:val>
                                            <p:strVal val="#ppt_y+.1"/>
                                          </p:val>
                                        </p:tav>
                                        <p:tav tm="100000">
                                          <p:val>
                                            <p:strVal val="#ppt_y"/>
                                          </p:val>
                                        </p:tav>
                                      </p:tavLst>
                                    </p:anim>
                                  </p:childTnLst>
                                </p:cTn>
                              </p:par>
                            </p:childTnLst>
                          </p:cTn>
                        </p:par>
                        <p:par>
                          <p:cTn id="118" fill="hold">
                            <p:stCondLst>
                              <p:cond delay="2000"/>
                            </p:stCondLst>
                            <p:childTnLst>
                              <p:par>
                                <p:cTn id="119" presetID="42" presetClass="entr" presetSubtype="0" fill="hold" nodeType="afterEffect">
                                  <p:stCondLst>
                                    <p:cond delay="0"/>
                                  </p:stCondLst>
                                  <p:childTnLst>
                                    <p:set>
                                      <p:cBhvr>
                                        <p:cTn id="120" dur="1" fill="hold">
                                          <p:stCondLst>
                                            <p:cond delay="0"/>
                                          </p:stCondLst>
                                        </p:cTn>
                                        <p:tgtEl>
                                          <p:spTgt spid="88"/>
                                        </p:tgtEl>
                                        <p:attrNameLst>
                                          <p:attrName>style.visibility</p:attrName>
                                        </p:attrNameLst>
                                      </p:cBhvr>
                                      <p:to>
                                        <p:strVal val="visible"/>
                                      </p:to>
                                    </p:set>
                                    <p:animEffect transition="in" filter="fade">
                                      <p:cBhvr>
                                        <p:cTn id="121" dur="1000"/>
                                        <p:tgtEl>
                                          <p:spTgt spid="88"/>
                                        </p:tgtEl>
                                      </p:cBhvr>
                                    </p:animEffect>
                                    <p:anim calcmode="lin" valueType="num">
                                      <p:cBhvr>
                                        <p:cTn id="122" dur="1000" fill="hold"/>
                                        <p:tgtEl>
                                          <p:spTgt spid="88"/>
                                        </p:tgtEl>
                                        <p:attrNameLst>
                                          <p:attrName>ppt_x</p:attrName>
                                        </p:attrNameLst>
                                      </p:cBhvr>
                                      <p:tavLst>
                                        <p:tav tm="0">
                                          <p:val>
                                            <p:strVal val="#ppt_x"/>
                                          </p:val>
                                        </p:tav>
                                        <p:tav tm="100000">
                                          <p:val>
                                            <p:strVal val="#ppt_x"/>
                                          </p:val>
                                        </p:tav>
                                      </p:tavLst>
                                    </p:anim>
                                    <p:anim calcmode="lin" valueType="num">
                                      <p:cBhvr>
                                        <p:cTn id="123"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9"/>
          <a:stretch>
            <a:fillRect/>
          </a:stretch>
        </p:blipFill>
        <p:spPr>
          <a:xfrm>
            <a:off x="920750" y="1664335"/>
            <a:ext cx="2344420" cy="187134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18" presetClass="entr" presetSubtype="12"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strips(downLeft)">
                                      <p:cBhvr>
                                        <p:cTn id="18" dur="500"/>
                                        <p:tgtEl>
                                          <p:spTgt spid="72"/>
                                        </p:tgtEl>
                                      </p:cBhvr>
                                    </p:animEffect>
                                  </p:childTnLst>
                                </p:cTn>
                              </p:par>
                              <p:par>
                                <p:cTn id="19" presetID="23" presetClass="entr" presetSubtype="16" fill="hold" nodeType="with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500" fill="hold"/>
                                        <p:tgtEl>
                                          <p:spTgt spid="1034"/>
                                        </p:tgtEl>
                                        <p:attrNameLst>
                                          <p:attrName>ppt_w</p:attrName>
                                        </p:attrNameLst>
                                      </p:cBhvr>
                                      <p:tavLst>
                                        <p:tav tm="0">
                                          <p:val>
                                            <p:fltVal val="0"/>
                                          </p:val>
                                        </p:tav>
                                        <p:tav tm="100000">
                                          <p:val>
                                            <p:strVal val="#ppt_w"/>
                                          </p:val>
                                        </p:tav>
                                      </p:tavLst>
                                    </p:anim>
                                    <p:anim calcmode="lin" valueType="num">
                                      <p:cBhvr>
                                        <p:cTn id="22" dur="500" fill="hold"/>
                                        <p:tgtEl>
                                          <p:spTgt spid="103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strips(downLeft)">
                                      <p:cBhvr>
                                        <p:cTn id="26" dur="500"/>
                                        <p:tgtEl>
                                          <p:spTgt spid="74"/>
                                        </p:tgtEl>
                                      </p:cBhvr>
                                    </p:animEffect>
                                  </p:childTnLst>
                                </p:cTn>
                              </p:par>
                              <p:par>
                                <p:cTn id="27" presetID="42"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2" presetClass="entr" presetSubtype="0" fill="hold" nodeType="afterEffect">
                                  <p:stCondLst>
                                    <p:cond delay="0"/>
                                  </p:stCondLst>
                                  <p:childTnLst>
                                    <p:set>
                                      <p:cBhvr>
                                        <p:cTn id="34" dur="1" fill="hold">
                                          <p:stCondLst>
                                            <p:cond delay="0"/>
                                          </p:stCondLst>
                                        </p:cTn>
                                        <p:tgtEl>
                                          <p:spTgt spid="1033"/>
                                        </p:tgtEl>
                                        <p:attrNameLst>
                                          <p:attrName>style.visibility</p:attrName>
                                        </p:attrNameLst>
                                      </p:cBhvr>
                                      <p:to>
                                        <p:strVal val="visible"/>
                                      </p:to>
                                    </p:set>
                                    <p:animScale>
                                      <p:cBhvr>
                                        <p:cTn id="35" dur="1000" decel="50000" fill="hold">
                                          <p:stCondLst>
                                            <p:cond delay="0"/>
                                          </p:stCondLst>
                                        </p:cTn>
                                        <p:tgtEl>
                                          <p:spTgt spid="10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033"/>
                                        </p:tgtEl>
                                        <p:attrNameLst>
                                          <p:attrName>ppt_x</p:attrName>
                                          <p:attrName>ppt_y</p:attrName>
                                        </p:attrNameLst>
                                      </p:cBhvr>
                                    </p:animMotion>
                                    <p:animEffect transition="in" filter="fade">
                                      <p:cBhvr>
                                        <p:cTn id="37" dur="1000"/>
                                        <p:tgtEl>
                                          <p:spTgt spid="1033"/>
                                        </p:tgtEl>
                                      </p:cBhvr>
                                    </p:animEffect>
                                  </p:childTnLst>
                                </p:cTn>
                              </p:par>
                              <p:par>
                                <p:cTn id="38" presetID="52" presetClass="entr" presetSubtype="0" fill="hold" nodeType="withEffect">
                                  <p:stCondLst>
                                    <p:cond delay="0"/>
                                  </p:stCondLst>
                                  <p:childTnLst>
                                    <p:set>
                                      <p:cBhvr>
                                        <p:cTn id="39" dur="1" fill="hold">
                                          <p:stCondLst>
                                            <p:cond delay="0"/>
                                          </p:stCondLst>
                                        </p:cTn>
                                        <p:tgtEl>
                                          <p:spTgt spid="1032"/>
                                        </p:tgtEl>
                                        <p:attrNameLst>
                                          <p:attrName>style.visibility</p:attrName>
                                        </p:attrNameLst>
                                      </p:cBhvr>
                                      <p:to>
                                        <p:strVal val="visible"/>
                                      </p:to>
                                    </p:set>
                                    <p:animScale>
                                      <p:cBhvr>
                                        <p:cTn id="40" dur="1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032"/>
                                        </p:tgtEl>
                                        <p:attrNameLst>
                                          <p:attrName>ppt_x</p:attrName>
                                          <p:attrName>ppt_y</p:attrName>
                                        </p:attrNameLst>
                                      </p:cBhvr>
                                    </p:animMotion>
                                    <p:animEffect transition="in" filter="fade">
                                      <p:cBhvr>
                                        <p:cTn id="42" dur="1000"/>
                                        <p:tgtEl>
                                          <p:spTgt spid="1032"/>
                                        </p:tgtEl>
                                      </p:cBhvr>
                                    </p:animEffect>
                                  </p:childTnLst>
                                </p:cTn>
                              </p:par>
                            </p:childTnLst>
                          </p:cTn>
                        </p:par>
                        <p:par>
                          <p:cTn id="43" fill="hold">
                            <p:stCondLst>
                              <p:cond delay="3500"/>
                            </p:stCondLst>
                            <p:childTnLst>
                              <p:par>
                                <p:cTn id="44" presetID="18" presetClass="entr" presetSubtype="1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strips(downLeft)">
                                      <p:cBhvr>
                                        <p:cTn id="46" dur="500"/>
                                        <p:tgtEl>
                                          <p:spTgt spid="69"/>
                                        </p:tgtEl>
                                      </p:cBhvr>
                                    </p:animEffect>
                                  </p:childTnLst>
                                </p:cTn>
                              </p:par>
                              <p:par>
                                <p:cTn id="47" presetID="18" presetClass="entr" presetSubtype="9"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strips(upLeft)">
                                      <p:cBhvr>
                                        <p:cTn id="49" dur="500"/>
                                        <p:tgtEl>
                                          <p:spTgt spid="68"/>
                                        </p:tgtEl>
                                      </p:cBhvr>
                                    </p:animEffect>
                                  </p:childTnLst>
                                </p:cTn>
                              </p:par>
                            </p:childTnLst>
                          </p:cTn>
                        </p:par>
                        <p:par>
                          <p:cTn id="50" fill="hold">
                            <p:stCondLst>
                              <p:cond delay="4000"/>
                            </p:stCondLst>
                            <p:childTnLst>
                              <p:par>
                                <p:cTn id="51" presetID="54" presetClass="entr" presetSubtype="0" accel="100000"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strVal val="#ppt_w*0.05"/>
                                          </p:val>
                                        </p:tav>
                                        <p:tav tm="100000">
                                          <p:val>
                                            <p:strVal val="#ppt_w"/>
                                          </p:val>
                                        </p:tav>
                                      </p:tavLst>
                                    </p:anim>
                                    <p:anim calcmode="lin" valueType="num">
                                      <p:cBhvr>
                                        <p:cTn id="54" dur="500" fill="hold"/>
                                        <p:tgtEl>
                                          <p:spTgt spid="62"/>
                                        </p:tgtEl>
                                        <p:attrNameLst>
                                          <p:attrName>ppt_h</p:attrName>
                                        </p:attrNameLst>
                                      </p:cBhvr>
                                      <p:tavLst>
                                        <p:tav tm="0">
                                          <p:val>
                                            <p:strVal val="#ppt_h"/>
                                          </p:val>
                                        </p:tav>
                                        <p:tav tm="100000">
                                          <p:val>
                                            <p:strVal val="#ppt_h"/>
                                          </p:val>
                                        </p:tav>
                                      </p:tavLst>
                                    </p:anim>
                                    <p:anim calcmode="lin" valueType="num">
                                      <p:cBhvr>
                                        <p:cTn id="55" dur="500" fill="hold"/>
                                        <p:tgtEl>
                                          <p:spTgt spid="62"/>
                                        </p:tgtEl>
                                        <p:attrNameLst>
                                          <p:attrName>ppt_x</p:attrName>
                                        </p:attrNameLst>
                                      </p:cBhvr>
                                      <p:tavLst>
                                        <p:tav tm="0">
                                          <p:val>
                                            <p:strVal val="#ppt_x-.2"/>
                                          </p:val>
                                        </p:tav>
                                        <p:tav tm="100000">
                                          <p:val>
                                            <p:strVal val="#ppt_x"/>
                                          </p:val>
                                        </p:tav>
                                      </p:tavLst>
                                    </p:anim>
                                    <p:anim calcmode="lin" valueType="num">
                                      <p:cBhvr>
                                        <p:cTn id="56" dur="500" fill="hold"/>
                                        <p:tgtEl>
                                          <p:spTgt spid="62"/>
                                        </p:tgtEl>
                                        <p:attrNameLst>
                                          <p:attrName>ppt_y</p:attrName>
                                        </p:attrNameLst>
                                      </p:cBhvr>
                                      <p:tavLst>
                                        <p:tav tm="0">
                                          <p:val>
                                            <p:strVal val="#ppt_y"/>
                                          </p:val>
                                        </p:tav>
                                        <p:tav tm="100000">
                                          <p:val>
                                            <p:strVal val="#ppt_y"/>
                                          </p:val>
                                        </p:tav>
                                      </p:tavLst>
                                    </p:anim>
                                    <p:animEffect transition="in" filter="fade">
                                      <p:cBhvr>
                                        <p:cTn id="57" dur="500"/>
                                        <p:tgtEl>
                                          <p:spTgt spid="62"/>
                                        </p:tgtEl>
                                      </p:cBhvr>
                                    </p:animEffect>
                                  </p:childTnLst>
                                </p:cTn>
                              </p:par>
                              <p:par>
                                <p:cTn id="58" presetID="17" presetClass="entr" presetSubtype="1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500" fill="hold"/>
                                        <p:tgtEl>
                                          <p:spTgt spid="64"/>
                                        </p:tgtEl>
                                        <p:attrNameLst>
                                          <p:attrName>ppt_w</p:attrName>
                                        </p:attrNameLst>
                                      </p:cBhvr>
                                      <p:tavLst>
                                        <p:tav tm="0">
                                          <p:val>
                                            <p:fltVal val="0"/>
                                          </p:val>
                                        </p:tav>
                                        <p:tav tm="100000">
                                          <p:val>
                                            <p:strVal val="#ppt_w"/>
                                          </p:val>
                                        </p:tav>
                                      </p:tavLst>
                                    </p:anim>
                                    <p:anim calcmode="lin" valueType="num">
                                      <p:cBhvr>
                                        <p:cTn id="61" dur="5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519"/>
                            </p:stCondLst>
                            <p:childTnLst>
                              <p:par>
                                <p:cTn id="22" presetID="47" presetClass="entr" presetSubtype="0"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1000"/>
                                        <p:tgtEl>
                                          <p:spTgt spid="62"/>
                                        </p:tgtEl>
                                      </p:cBhvr>
                                    </p:animEffect>
                                    <p:anim calcmode="lin" valueType="num">
                                      <p:cBhvr>
                                        <p:cTn id="25" dur="1000" fill="hold"/>
                                        <p:tgtEl>
                                          <p:spTgt spid="62"/>
                                        </p:tgtEl>
                                        <p:attrNameLst>
                                          <p:attrName>ppt_x</p:attrName>
                                        </p:attrNameLst>
                                      </p:cBhvr>
                                      <p:tavLst>
                                        <p:tav tm="0">
                                          <p:val>
                                            <p:strVal val="#ppt_x"/>
                                          </p:val>
                                        </p:tav>
                                        <p:tav tm="100000">
                                          <p:val>
                                            <p:strVal val="#ppt_x"/>
                                          </p:val>
                                        </p:tav>
                                      </p:tavLst>
                                    </p:anim>
                                    <p:anim calcmode="lin" valueType="num">
                                      <p:cBhvr>
                                        <p:cTn id="26" dur="1000" fill="hold"/>
                                        <p:tgtEl>
                                          <p:spTgt spid="62"/>
                                        </p:tgtEl>
                                        <p:attrNameLst>
                                          <p:attrName>ppt_y</p:attrName>
                                        </p:attrNameLst>
                                      </p:cBhvr>
                                      <p:tavLst>
                                        <p:tav tm="0">
                                          <p:val>
                                            <p:strVal val="#ppt_y-.1"/>
                                          </p:val>
                                        </p:tav>
                                        <p:tav tm="100000">
                                          <p:val>
                                            <p:strVal val="#ppt_y"/>
                                          </p:val>
                                        </p:tav>
                                      </p:tavLst>
                                    </p:anim>
                                  </p:childTnLst>
                                </p:cTn>
                              </p:par>
                            </p:childTnLst>
                          </p:cTn>
                        </p:par>
                        <p:par>
                          <p:cTn id="27" fill="hold">
                            <p:stCondLst>
                              <p:cond delay="2519"/>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78">
                                            <p:txEl>
                                              <p:pRg st="3" end="3"/>
                                            </p:txEl>
                                          </p:spTgt>
                                        </p:tgtEl>
                                        <p:attrNameLst>
                                          <p:attrName>style.visibility</p:attrName>
                                        </p:attrNameLst>
                                      </p:cBhvr>
                                      <p:to>
                                        <p:strVal val="visible"/>
                                      </p:to>
                                    </p:set>
                                    <p:anim calcmode="discrete" valueType="clr">
                                      <p:cBhvr override="childStyle">
                                        <p:cTn id="30" dur="80"/>
                                        <p:tgtEl>
                                          <p:spTgt spid="7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78">
                                            <p:txEl>
                                              <p:pRg st="3" end="3"/>
                                            </p:txEl>
                                          </p:spTgt>
                                        </p:tgtEl>
                                        <p:attrNameLst>
                                          <p:attrName>fillcolor</p:attrName>
                                        </p:attrNameLst>
                                      </p:cBhvr>
                                      <p:tavLst>
                                        <p:tav tm="0">
                                          <p:val>
                                            <p:clrVal>
                                              <a:schemeClr val="accent2"/>
                                            </p:clrVal>
                                          </p:val>
                                        </p:tav>
                                        <p:tav tm="50000">
                                          <p:val>
                                            <p:clrVal>
                                              <a:schemeClr val="hlink"/>
                                            </p:clrVal>
                                          </p:val>
                                        </p:tav>
                                      </p:tavLst>
                                    </p:anim>
                                    <p:set>
                                      <p:cBhvr>
                                        <p:cTn id="32" dur="80"/>
                                        <p:tgtEl>
                                          <p:spTgt spid="78">
                                            <p:txEl>
                                              <p:pRg st="3" end="3"/>
                                            </p:txEl>
                                          </p:spTgt>
                                        </p:tgtEl>
                                        <p:attrNameLst>
                                          <p:attrName>fill.type</p:attrName>
                                        </p:attrNameLst>
                                      </p:cBhvr>
                                      <p:to>
                                        <p:strVal val="solid"/>
                                      </p:to>
                                    </p:set>
                                  </p:childTnLst>
                                </p:cTn>
                              </p:par>
                            </p:childTnLst>
                          </p:cTn>
                        </p:par>
                        <p:par>
                          <p:cTn id="33" fill="hold">
                            <p:stCondLst>
                              <p:cond delay="3200"/>
                            </p:stCondLst>
                            <p:childTnLst>
                              <p:par>
                                <p:cTn id="34" presetID="42" presetClass="entr" presetSubtype="0"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nodePh="1">
                                  <p:stCondLst>
                                    <p:cond delay="0"/>
                                  </p:stCondLst>
                                  <p:endCondLst>
                                    <p:cond evt="begin" delay="0">
                                      <p:tn val="5"/>
                                    </p:cond>
                                  </p:end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 calcmode="lin" valueType="num">
                                      <p:cBhvr>
                                        <p:cTn id="13" dur="1000" fill="hold"/>
                                        <p:tgtEl>
                                          <p:spTgt spid="79"/>
                                        </p:tgtEl>
                                        <p:attrNameLst>
                                          <p:attrName>ppt_x</p:attrName>
                                        </p:attrNameLst>
                                      </p:cBhvr>
                                      <p:tavLst>
                                        <p:tav tm="0">
                                          <p:val>
                                            <p:strVal val="#ppt_x-.2"/>
                                          </p:val>
                                        </p:tav>
                                        <p:tav tm="100000">
                                          <p:val>
                                            <p:strVal val="#ppt_x"/>
                                          </p:val>
                                        </p:tav>
                                      </p:tavLst>
                                    </p:anim>
                                    <p:anim calcmode="lin" valueType="num">
                                      <p:cBhvr>
                                        <p:cTn id="14" dur="1000" fill="hold"/>
                                        <p:tgtEl>
                                          <p:spTgt spid="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9"/>
                                        </p:tgtEl>
                                      </p:cBhvr>
                                    </p:animEffect>
                                  </p:childTnLst>
                                </p:cTn>
                              </p:par>
                            </p:childTnLst>
                          </p:cTn>
                        </p:par>
                        <p:par>
                          <p:cTn id="16" fill="hold">
                            <p:stCondLst>
                              <p:cond delay="2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78"/>
                                        </p:tgtEl>
                                        <p:attrNameLst>
                                          <p:attrName>style.visibility</p:attrName>
                                        </p:attrNameLst>
                                      </p:cBhvr>
                                      <p:to>
                                        <p:strVal val="visible"/>
                                      </p:to>
                                    </p:set>
                                    <p:anim calcmode="discrete" valueType="clr">
                                      <p:cBhvr override="childStyle">
                                        <p:cTn id="19"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8"/>
                                        </p:tgtEl>
                                        <p:attrNameLst>
                                          <p:attrName>fillcolor</p:attrName>
                                        </p:attrNameLst>
                                      </p:cBhvr>
                                      <p:tavLst>
                                        <p:tav tm="0">
                                          <p:val>
                                            <p:clrVal>
                                              <a:schemeClr val="accent2"/>
                                            </p:clrVal>
                                          </p:val>
                                        </p:tav>
                                        <p:tav tm="50000">
                                          <p:val>
                                            <p:clrVal>
                                              <a:schemeClr val="hlink"/>
                                            </p:clrVal>
                                          </p:val>
                                        </p:tav>
                                      </p:tavLst>
                                    </p:anim>
                                    <p:set>
                                      <p:cBhvr>
                                        <p:cTn id="21" dur="80"/>
                                        <p:tgtEl>
                                          <p:spTgt spid="78"/>
                                        </p:tgtEl>
                                        <p:attrNameLst>
                                          <p:attrName>fill.type</p:attrName>
                                        </p:attrNameLst>
                                      </p:cBhvr>
                                      <p:to>
                                        <p:strVal val="solid"/>
                                      </p:to>
                                    </p:set>
                                  </p:childTnLst>
                                </p:cTn>
                              </p:par>
                            </p:childTnLst>
                          </p:cTn>
                        </p:par>
                        <p:par>
                          <p:cTn id="22" fill="hold">
                            <p:stCondLst>
                              <p:cond delay="3240"/>
                            </p:stCondLst>
                            <p:childTnLst>
                              <p:par>
                                <p:cTn id="23" presetID="18" presetClass="entr" presetSubtype="3"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strips(upRight)">
                                      <p:cBhvr>
                                        <p:cTn id="25" dur="500"/>
                                        <p:tgtEl>
                                          <p:spTgt spid="74"/>
                                        </p:tgtEl>
                                      </p:cBhvr>
                                    </p:animEffect>
                                  </p:childTnLst>
                                </p:cTn>
                              </p:par>
                            </p:childTnLst>
                          </p:cTn>
                        </p:par>
                        <p:par>
                          <p:cTn id="26" fill="hold">
                            <p:stCondLst>
                              <p:cond delay="3740"/>
                            </p:stCondLst>
                            <p:childTnLst>
                              <p:par>
                                <p:cTn id="27" presetID="18" presetClass="entr" presetSubtype="3" fill="hold"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strips(upRight)">
                                      <p:cBhvr>
                                        <p:cTn id="29" dur="500"/>
                                        <p:tgtEl>
                                          <p:spTgt spid="75"/>
                                        </p:tgtEl>
                                      </p:cBhvr>
                                    </p:animEffect>
                                  </p:childTnLst>
                                </p:cTn>
                              </p:par>
                              <p:par>
                                <p:cTn id="30" presetID="29" presetClass="entr" presetSubtype="0"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1000" fill="hold"/>
                                        <p:tgtEl>
                                          <p:spTgt spid="64"/>
                                        </p:tgtEl>
                                        <p:attrNameLst>
                                          <p:attrName>ppt_x</p:attrName>
                                        </p:attrNameLst>
                                      </p:cBhvr>
                                      <p:tavLst>
                                        <p:tav tm="0">
                                          <p:val>
                                            <p:strVal val="#ppt_x-.2"/>
                                          </p:val>
                                        </p:tav>
                                        <p:tav tm="100000">
                                          <p:val>
                                            <p:strVal val="#ppt_x"/>
                                          </p:val>
                                        </p:tav>
                                      </p:tavLst>
                                    </p:anim>
                                    <p:anim calcmode="lin" valueType="num">
                                      <p:cBhvr>
                                        <p:cTn id="33"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4"/>
                                        </p:tgtEl>
                                      </p:cBhvr>
                                    </p:animEffect>
                                  </p:childTnLst>
                                </p:cTn>
                              </p:par>
                              <p:par>
                                <p:cTn id="35" presetID="29" presetClass="entr" presetSubtype="0"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1000" fill="hold"/>
                                        <p:tgtEl>
                                          <p:spTgt spid="66"/>
                                        </p:tgtEl>
                                        <p:attrNameLst>
                                          <p:attrName>ppt_x</p:attrName>
                                        </p:attrNameLst>
                                      </p:cBhvr>
                                      <p:tavLst>
                                        <p:tav tm="0">
                                          <p:val>
                                            <p:strVal val="#ppt_x-.2"/>
                                          </p:val>
                                        </p:tav>
                                        <p:tav tm="100000">
                                          <p:val>
                                            <p:strVal val="#ppt_x"/>
                                          </p:val>
                                        </p:tav>
                                      </p:tavLst>
                                    </p:anim>
                                    <p:anim calcmode="lin" valueType="num">
                                      <p:cBhvr>
                                        <p:cTn id="38"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66"/>
                                        </p:tgtEl>
                                      </p:cBhvr>
                                    </p:animEffect>
                                  </p:childTnLst>
                                </p:cTn>
                              </p:par>
                            </p:childTnLst>
                          </p:cTn>
                        </p:par>
                        <p:par>
                          <p:cTn id="40" fill="hold">
                            <p:stCondLst>
                              <p:cond delay="4240"/>
                            </p:stCondLst>
                            <p:childTnLst>
                              <p:par>
                                <p:cTn id="41" presetID="29"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1000" fill="hold"/>
                                        <p:tgtEl>
                                          <p:spTgt spid="76"/>
                                        </p:tgtEl>
                                        <p:attrNameLst>
                                          <p:attrName>ppt_x</p:attrName>
                                        </p:attrNameLst>
                                      </p:cBhvr>
                                      <p:tavLst>
                                        <p:tav tm="0">
                                          <p:val>
                                            <p:strVal val="#ppt_x-.2"/>
                                          </p:val>
                                        </p:tav>
                                        <p:tav tm="100000">
                                          <p:val>
                                            <p:strVal val="#ppt_x"/>
                                          </p:val>
                                        </p:tav>
                                      </p:tavLst>
                                    </p:anim>
                                    <p:anim calcmode="lin" valueType="num">
                                      <p:cBhvr>
                                        <p:cTn id="44" dur="1000" fill="hold"/>
                                        <p:tgtEl>
                                          <p:spTgt spid="7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6"/>
                                        </p:tgtEl>
                                      </p:cBhvr>
                                    </p:animEffect>
                                  </p:childTnLst>
                                </p:cTn>
                              </p:par>
                            </p:childTnLst>
                          </p:cTn>
                        </p:par>
                        <p:par>
                          <p:cTn id="46" fill="hold">
                            <p:stCondLst>
                              <p:cond delay="5240"/>
                            </p:stCondLst>
                            <p:childTnLst>
                              <p:par>
                                <p:cTn id="47" presetID="9" presetClass="entr" presetSubtype="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dissolve">
                                      <p:cBhvr>
                                        <p:cTn id="4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8" grpId="0"/>
      <p:bldP spid="76" grpId="0" animBg="1"/>
      <p:bldP spid="7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120"/>
                            </p:stCondLst>
                            <p:childTnLst>
                              <p:par>
                                <p:cTn id="22" presetID="47" presetClass="entr" presetSubtype="0" fill="hold" nodeType="after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1000"/>
                                        <p:tgtEl>
                                          <p:spTgt spid="4099"/>
                                        </p:tgtEl>
                                      </p:cBhvr>
                                    </p:animEffect>
                                    <p:anim calcmode="lin" valueType="num">
                                      <p:cBhvr>
                                        <p:cTn id="25" dur="1000" fill="hold"/>
                                        <p:tgtEl>
                                          <p:spTgt spid="4099"/>
                                        </p:tgtEl>
                                        <p:attrNameLst>
                                          <p:attrName>ppt_x</p:attrName>
                                        </p:attrNameLst>
                                      </p:cBhvr>
                                      <p:tavLst>
                                        <p:tav tm="0">
                                          <p:val>
                                            <p:strVal val="#ppt_x"/>
                                          </p:val>
                                        </p:tav>
                                        <p:tav tm="100000">
                                          <p:val>
                                            <p:strVal val="#ppt_x"/>
                                          </p:val>
                                        </p:tav>
                                      </p:tavLst>
                                    </p:anim>
                                    <p:anim calcmode="lin" valueType="num">
                                      <p:cBhvr>
                                        <p:cTn id="26" dur="1000" fill="hold"/>
                                        <p:tgtEl>
                                          <p:spTgt spid="4099"/>
                                        </p:tgtEl>
                                        <p:attrNameLst>
                                          <p:attrName>ppt_y</p:attrName>
                                        </p:attrNameLst>
                                      </p:cBhvr>
                                      <p:tavLst>
                                        <p:tav tm="0">
                                          <p:val>
                                            <p:strVal val="#ppt_y-.1"/>
                                          </p:val>
                                        </p:tav>
                                        <p:tav tm="100000">
                                          <p:val>
                                            <p:strVal val="#ppt_y"/>
                                          </p:val>
                                        </p:tav>
                                      </p:tavLst>
                                    </p:anim>
                                  </p:childTnLst>
                                </p:cTn>
                              </p:par>
                            </p:childTnLst>
                          </p:cTn>
                        </p:par>
                        <p:par>
                          <p:cTn id="27" fill="hold">
                            <p:stCondLst>
                              <p:cond delay="2120"/>
                            </p:stCondLst>
                            <p:childTnLst>
                              <p:par>
                                <p:cTn id="28" presetID="47" presetClass="entr" presetSubtype="0" fill="hold" nodeType="after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1000"/>
                                        <p:tgtEl>
                                          <p:spTgt spid="4100"/>
                                        </p:tgtEl>
                                      </p:cBhvr>
                                    </p:animEffect>
                                    <p:anim calcmode="lin" valueType="num">
                                      <p:cBhvr>
                                        <p:cTn id="31" dur="1000" fill="hold"/>
                                        <p:tgtEl>
                                          <p:spTgt spid="4100"/>
                                        </p:tgtEl>
                                        <p:attrNameLst>
                                          <p:attrName>ppt_x</p:attrName>
                                        </p:attrNameLst>
                                      </p:cBhvr>
                                      <p:tavLst>
                                        <p:tav tm="0">
                                          <p:val>
                                            <p:strVal val="#ppt_x"/>
                                          </p:val>
                                        </p:tav>
                                        <p:tav tm="100000">
                                          <p:val>
                                            <p:strVal val="#ppt_x"/>
                                          </p:val>
                                        </p:tav>
                                      </p:tavLst>
                                    </p:anim>
                                    <p:anim calcmode="lin" valueType="num">
                                      <p:cBhvr>
                                        <p:cTn id="32" dur="1000" fill="hold"/>
                                        <p:tgtEl>
                                          <p:spTgt spid="4100"/>
                                        </p:tgtEl>
                                        <p:attrNameLst>
                                          <p:attrName>ppt_y</p:attrName>
                                        </p:attrNameLst>
                                      </p:cBhvr>
                                      <p:tavLst>
                                        <p:tav tm="0">
                                          <p:val>
                                            <p:strVal val="#ppt_y-.1"/>
                                          </p:val>
                                        </p:tav>
                                        <p:tav tm="100000">
                                          <p:val>
                                            <p:strVal val="#ppt_y"/>
                                          </p:val>
                                        </p:tav>
                                      </p:tavLst>
                                    </p:anim>
                                  </p:childTnLst>
                                </p:cTn>
                              </p:par>
                            </p:childTnLst>
                          </p:cTn>
                        </p:par>
                        <p:par>
                          <p:cTn id="33" fill="hold">
                            <p:stCondLst>
                              <p:cond delay="3120"/>
                            </p:stCondLst>
                            <p:childTnLst>
                              <p:par>
                                <p:cTn id="34" presetID="47" presetClass="entr" presetSubtype="0" fill="hold" nodeType="afterEffect">
                                  <p:stCondLst>
                                    <p:cond delay="0"/>
                                  </p:stCondLst>
                                  <p:childTnLst>
                                    <p:set>
                                      <p:cBhvr>
                                        <p:cTn id="35" dur="1" fill="hold">
                                          <p:stCondLst>
                                            <p:cond delay="0"/>
                                          </p:stCondLst>
                                        </p:cTn>
                                        <p:tgtEl>
                                          <p:spTgt spid="4101"/>
                                        </p:tgtEl>
                                        <p:attrNameLst>
                                          <p:attrName>style.visibility</p:attrName>
                                        </p:attrNameLst>
                                      </p:cBhvr>
                                      <p:to>
                                        <p:strVal val="visible"/>
                                      </p:to>
                                    </p:set>
                                    <p:animEffect transition="in" filter="fade">
                                      <p:cBhvr>
                                        <p:cTn id="36" dur="1000"/>
                                        <p:tgtEl>
                                          <p:spTgt spid="4101"/>
                                        </p:tgtEl>
                                      </p:cBhvr>
                                    </p:animEffect>
                                    <p:anim calcmode="lin" valueType="num">
                                      <p:cBhvr>
                                        <p:cTn id="37" dur="1000" fill="hold"/>
                                        <p:tgtEl>
                                          <p:spTgt spid="4101"/>
                                        </p:tgtEl>
                                        <p:attrNameLst>
                                          <p:attrName>ppt_x</p:attrName>
                                        </p:attrNameLst>
                                      </p:cBhvr>
                                      <p:tavLst>
                                        <p:tav tm="0">
                                          <p:val>
                                            <p:strVal val="#ppt_x"/>
                                          </p:val>
                                        </p:tav>
                                        <p:tav tm="100000">
                                          <p:val>
                                            <p:strVal val="#ppt_x"/>
                                          </p:val>
                                        </p:tav>
                                      </p:tavLst>
                                    </p:anim>
                                    <p:anim calcmode="lin" valueType="num">
                                      <p:cBhvr>
                                        <p:cTn id="38" dur="1000" fill="hold"/>
                                        <p:tgtEl>
                                          <p:spTgt spid="4101"/>
                                        </p:tgtEl>
                                        <p:attrNameLst>
                                          <p:attrName>ppt_y</p:attrName>
                                        </p:attrNameLst>
                                      </p:cBhvr>
                                      <p:tavLst>
                                        <p:tav tm="0">
                                          <p:val>
                                            <p:strVal val="#ppt_y-.1"/>
                                          </p:val>
                                        </p:tav>
                                        <p:tav tm="100000">
                                          <p:val>
                                            <p:strVal val="#ppt_y"/>
                                          </p:val>
                                        </p:tav>
                                      </p:tavLst>
                                    </p:anim>
                                  </p:childTnLst>
                                </p:cTn>
                              </p:par>
                            </p:childTnLst>
                          </p:cTn>
                        </p:par>
                        <p:par>
                          <p:cTn id="39" fill="hold">
                            <p:stCondLst>
                              <p:cond delay="4120"/>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78">
                                            <p:txEl>
                                              <p:pRg st="2" end="2"/>
                                            </p:txEl>
                                          </p:spTgt>
                                        </p:tgtEl>
                                        <p:attrNameLst>
                                          <p:attrName>style.visibility</p:attrName>
                                        </p:attrNameLst>
                                      </p:cBhvr>
                                      <p:to>
                                        <p:strVal val="visible"/>
                                      </p:to>
                                    </p:set>
                                    <p:anim calcmode="discrete" valueType="clr">
                                      <p:cBhvr override="childStyle">
                                        <p:cTn id="42" dur="80"/>
                                        <p:tgtEl>
                                          <p:spTgt spid="7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78">
                                            <p:txEl>
                                              <p:pRg st="2" end="2"/>
                                            </p:txEl>
                                          </p:spTgt>
                                        </p:tgtEl>
                                        <p:attrNameLst>
                                          <p:attrName>fillcolor</p:attrName>
                                        </p:attrNameLst>
                                      </p:cBhvr>
                                      <p:tavLst>
                                        <p:tav tm="0">
                                          <p:val>
                                            <p:clrVal>
                                              <a:schemeClr val="accent2"/>
                                            </p:clrVal>
                                          </p:val>
                                        </p:tav>
                                        <p:tav tm="50000">
                                          <p:val>
                                            <p:clrVal>
                                              <a:schemeClr val="hlink"/>
                                            </p:clrVal>
                                          </p:val>
                                        </p:tav>
                                      </p:tavLst>
                                    </p:anim>
                                    <p:set>
                                      <p:cBhvr>
                                        <p:cTn id="44" dur="80"/>
                                        <p:tgtEl>
                                          <p:spTgt spid="78">
                                            <p:txEl>
                                              <p:pRg st="2" end="2"/>
                                            </p:txEl>
                                          </p:spTgt>
                                        </p:tgtEl>
                                        <p:attrNameLst>
                                          <p:attrName>fill.type</p:attrName>
                                        </p:attrNameLst>
                                      </p:cBhvr>
                                      <p:to>
                                        <p:strVal val="solid"/>
                                      </p:to>
                                    </p:set>
                                  </p:childTnLst>
                                </p:cTn>
                              </p:par>
                            </p:childTnLst>
                          </p:cTn>
                        </p:par>
                        <p:par>
                          <p:cTn id="45" fill="hold">
                            <p:stCondLst>
                              <p:cond delay="5359"/>
                            </p:stCondLst>
                            <p:childTnLst>
                              <p:par>
                                <p:cTn id="46" presetID="37" presetClass="entr" presetSubtype="0"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900" decel="100000" fill="hold"/>
                                        <p:tgtEl>
                                          <p:spTgt spid="61"/>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四</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系统架构</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169"/>
                                        </p:tgtEl>
                                        <p:attrNameLst>
                                          <p:attrName>style.visibility</p:attrName>
                                        </p:attrNameLst>
                                      </p:cBhvr>
                                      <p:to>
                                        <p:strVal val="visible"/>
                                      </p:to>
                                    </p:set>
                                    <p:anim calcmode="lin" valueType="num">
                                      <p:cBhvr>
                                        <p:cTn id="12" dur="500" fill="hold"/>
                                        <p:tgtEl>
                                          <p:spTgt spid="169"/>
                                        </p:tgtEl>
                                        <p:attrNameLst>
                                          <p:attrName>ppt_w</p:attrName>
                                        </p:attrNameLst>
                                      </p:cBhvr>
                                      <p:tavLst>
                                        <p:tav tm="0">
                                          <p:val>
                                            <p:fltVal val="0"/>
                                          </p:val>
                                        </p:tav>
                                        <p:tav tm="100000">
                                          <p:val>
                                            <p:strVal val="#ppt_w"/>
                                          </p:val>
                                        </p:tav>
                                      </p:tavLst>
                                    </p:anim>
                                    <p:anim calcmode="lin" valueType="num">
                                      <p:cBhvr>
                                        <p:cTn id="13" dur="500" fill="hold"/>
                                        <p:tgtEl>
                                          <p:spTgt spid="169"/>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241"/>
                                        </p:tgtEl>
                                        <p:attrNameLst>
                                          <p:attrName>style.visibility</p:attrName>
                                        </p:attrNameLst>
                                      </p:cBhvr>
                                      <p:to>
                                        <p:strVal val="visible"/>
                                      </p:to>
                                    </p:set>
                                    <p:anim calcmode="lin" valueType="num">
                                      <p:cBhvr>
                                        <p:cTn id="16" dur="500" fill="hold"/>
                                        <p:tgtEl>
                                          <p:spTgt spid="241"/>
                                        </p:tgtEl>
                                        <p:attrNameLst>
                                          <p:attrName>ppt_w</p:attrName>
                                        </p:attrNameLst>
                                      </p:cBhvr>
                                      <p:tavLst>
                                        <p:tav tm="0">
                                          <p:val>
                                            <p:fltVal val="0"/>
                                          </p:val>
                                        </p:tav>
                                        <p:tav tm="100000">
                                          <p:val>
                                            <p:strVal val="#ppt_w"/>
                                          </p:val>
                                        </p:tav>
                                      </p:tavLst>
                                    </p:anim>
                                    <p:anim calcmode="lin" valueType="num">
                                      <p:cBhvr>
                                        <p:cTn id="17" dur="500" fill="hold"/>
                                        <p:tgtEl>
                                          <p:spTgt spid="241"/>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2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r>
              <a:rPr lang="en-US" dirty="0" smtClean="0"/>
              <a:t>CMS</a:t>
            </a:r>
            <a:r>
              <a:rPr lang="zh-CN" altLang="en-US" sz="1400" dirty="0" smtClean="0"/>
              <a:t>是基于无线网络对各类车辆进行集中管理、监控及调度的系统。</a:t>
            </a:r>
            <a:r>
              <a:rPr lang="en-US" sz="1400" dirty="0" smtClean="0"/>
              <a:t>CMS</a:t>
            </a:r>
            <a:r>
              <a:rPr lang="zh-CN" altLang="en-US" sz="1400" dirty="0" smtClean="0"/>
              <a:t>以高品质、高效率的集中化、分布式网络管理为架构，以视频、音频、数据等多媒体信息的网络传输为基础，为用户执行实时监视、</a:t>
            </a:r>
            <a:r>
              <a:rPr lang="en-US" sz="1400" dirty="0" smtClean="0"/>
              <a:t>GPS/BD</a:t>
            </a:r>
            <a:r>
              <a:rPr lang="zh-CN" altLang="en-US" sz="1400" dirty="0" smtClean="0"/>
              <a:t>定位、录像存储、车辆调度及报警预警的安全防范工作</a:t>
            </a:r>
            <a:r>
              <a:rPr lang="zh-CN" altLang="en-US" sz="1200" dirty="0" smtClean="0"/>
              <a:t>。</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dirty="0" smtClean="0"/>
              <a:t>CMS</a:t>
            </a:r>
            <a:r>
              <a:rPr lang="zh-CN" altLang="en-US" sz="1400" dirty="0" smtClean="0"/>
              <a:t>系统可实现无线远程实时视频监控、</a:t>
            </a:r>
            <a:r>
              <a:rPr lang="en-US" sz="1400" dirty="0" smtClean="0"/>
              <a:t>GPS/BD</a:t>
            </a:r>
            <a:r>
              <a:rPr lang="zh-CN" altLang="en-US" sz="1400" dirty="0" smtClean="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slide(fromBottom)">
                                      <p:cBhvr>
                                        <p:cTn id="7" dur="500"/>
                                        <p:tgtEl>
                                          <p:spTgt spid="114"/>
                                        </p:tgtEl>
                                      </p:cBhvr>
                                    </p:animEffect>
                                  </p:childTnLst>
                                </p:cTn>
                              </p:par>
                            </p:childTnLst>
                          </p:cTn>
                        </p:par>
                        <p:par>
                          <p:cTn id="8" fill="hold">
                            <p:stCondLst>
                              <p:cond delay="500"/>
                            </p:stCondLst>
                            <p:childTnLst>
                              <p:par>
                                <p:cTn id="9" presetID="34" presetClass="entr" presetSubtype="0" fill="hold" grpId="1" nodeType="afterEffect">
                                  <p:stCondLst>
                                    <p:cond delay="0"/>
                                  </p:stCondLst>
                                  <p:childTnLst>
                                    <p:set>
                                      <p:cBhvr>
                                        <p:cTn id="10" dur="1" fill="hold">
                                          <p:stCondLst>
                                            <p:cond delay="0"/>
                                          </p:stCondLst>
                                        </p:cTn>
                                        <p:tgtEl>
                                          <p:spTgt spid="106"/>
                                        </p:tgtEl>
                                        <p:attrNameLst>
                                          <p:attrName>style.visibility</p:attrName>
                                        </p:attrNameLst>
                                      </p:cBhvr>
                                      <p:to>
                                        <p:strVal val="visible"/>
                                      </p:to>
                                    </p:set>
                                    <p:anim from="(-#ppt_w/2)" to="(#ppt_x)" calcmode="lin" valueType="num">
                                      <p:cBhvr>
                                        <p:cTn id="11" dur="600" fill="hold">
                                          <p:stCondLst>
                                            <p:cond delay="0"/>
                                          </p:stCondLst>
                                        </p:cTn>
                                        <p:tgtEl>
                                          <p:spTgt spid="106"/>
                                        </p:tgtEl>
                                        <p:attrNameLst>
                                          <p:attrName>ppt_x</p:attrName>
                                        </p:attrNameLst>
                                      </p:cBhvr>
                                    </p:anim>
                                    <p:anim from="0" to="-1.0" calcmode="lin" valueType="num">
                                      <p:cBhvr>
                                        <p:cTn id="12" dur="200" decel="50000" autoRev="1" fill="hold">
                                          <p:stCondLst>
                                            <p:cond delay="600"/>
                                          </p:stCondLst>
                                        </p:cTn>
                                        <p:tgtEl>
                                          <p:spTgt spid="106"/>
                                        </p:tgtEl>
                                        <p:attrNameLst>
                                          <p:attrName>xshear</p:attrName>
                                        </p:attrNameLst>
                                      </p:cBhvr>
                                    </p:anim>
                                    <p:animScale>
                                      <p:cBhvr>
                                        <p:cTn id="13" dur="200" decel="100000" autoRev="1" fill="hold">
                                          <p:stCondLst>
                                            <p:cond delay="600"/>
                                          </p:stCondLst>
                                        </p:cTn>
                                        <p:tgtEl>
                                          <p:spTgt spid="106"/>
                                        </p:tgtEl>
                                      </p:cBhvr>
                                      <p:from x="100000" y="100000"/>
                                      <p:to x="80000" y="100000"/>
                                    </p:animScale>
                                    <p:anim by="(#ppt_h/3+#ppt_w*0.1)" calcmode="lin" valueType="num">
                                      <p:cBhvr additive="sum">
                                        <p:cTn id="14" dur="200" decel="100000" autoRev="1" fill="hold">
                                          <p:stCondLst>
                                            <p:cond delay="600"/>
                                          </p:stCondLst>
                                        </p:cTn>
                                        <p:tgtEl>
                                          <p:spTgt spid="106"/>
                                        </p:tgtEl>
                                        <p:attrNameLst>
                                          <p:attrName>ppt_x</p:attrName>
                                        </p:attrNameLst>
                                      </p:cBhvr>
                                    </p:anim>
                                  </p:childTnLst>
                                </p:cTn>
                              </p:par>
                            </p:childTnLst>
                          </p:cTn>
                        </p:par>
                        <p:par>
                          <p:cTn id="15" fill="hold">
                            <p:stCondLst>
                              <p:cond delay="15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99">
                                            <p:txEl>
                                              <p:pRg st="0" end="0"/>
                                            </p:txEl>
                                          </p:spTgt>
                                        </p:tgtEl>
                                        <p:attrNameLst>
                                          <p:attrName>style.visibility</p:attrName>
                                        </p:attrNameLst>
                                      </p:cBhvr>
                                      <p:to>
                                        <p:strVal val="visible"/>
                                      </p:to>
                                    </p:set>
                                    <p:anim calcmode="discrete" valueType="clr">
                                      <p:cBhvr override="childStyle">
                                        <p:cTn id="18" dur="80"/>
                                        <p:tgtEl>
                                          <p:spTgt spid="9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9">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99">
                                            <p:txEl>
                                              <p:pRg st="0" end="0"/>
                                            </p:txEl>
                                          </p:spTgt>
                                        </p:tgtEl>
                                        <p:attrNameLst>
                                          <p:attrName>fill.type</p:attrName>
                                        </p:attrNameLst>
                                      </p:cBhvr>
                                      <p:to>
                                        <p:strVal val="solid"/>
                                      </p:to>
                                    </p:set>
                                  </p:childTnLst>
                                </p:cTn>
                              </p:par>
                              <p:par>
                                <p:cTn id="21" presetID="18" presetClass="entr" presetSubtype="12" fill="hold" nodeType="with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strips(downLeft)">
                                      <p:cBhvr>
                                        <p:cTn id="23" dur="500"/>
                                        <p:tgtEl>
                                          <p:spTgt spid="111"/>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strips(downLeft)">
                                      <p:cBhvr>
                                        <p:cTn id="26" dur="500"/>
                                        <p:tgtEl>
                                          <p:spTgt spid="115"/>
                                        </p:tgtEl>
                                      </p:cBhvr>
                                    </p:animEffect>
                                  </p:childTnLst>
                                </p:cTn>
                              </p:par>
                              <p:par>
                                <p:cTn id="27" presetID="18" presetClass="entr" presetSubtype="12" fill="hold" nodeType="withEffect">
                                  <p:stCondLst>
                                    <p:cond delay="0"/>
                                  </p:stCondLst>
                                  <p:childTnLst>
                                    <p:set>
                                      <p:cBhvr>
                                        <p:cTn id="28" dur="1" fill="hold">
                                          <p:stCondLst>
                                            <p:cond delay="0"/>
                                          </p:stCondLst>
                                        </p:cTn>
                                        <p:tgtEl>
                                          <p:spTgt spid="3075"/>
                                        </p:tgtEl>
                                        <p:attrNameLst>
                                          <p:attrName>style.visibility</p:attrName>
                                        </p:attrNameLst>
                                      </p:cBhvr>
                                      <p:to>
                                        <p:strVal val="visible"/>
                                      </p:to>
                                    </p:set>
                                    <p:animEffect transition="in" filter="strips(downLeft)">
                                      <p:cBhvr>
                                        <p:cTn id="29" dur="500"/>
                                        <p:tgtEl>
                                          <p:spTgt spid="3075"/>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99">
                                            <p:txEl>
                                              <p:pRg st="1" end="1"/>
                                            </p:txEl>
                                          </p:spTgt>
                                        </p:tgtEl>
                                        <p:attrNameLst>
                                          <p:attrName>style.visibility</p:attrName>
                                        </p:attrNameLst>
                                      </p:cBhvr>
                                      <p:to>
                                        <p:strVal val="visible"/>
                                      </p:to>
                                    </p:set>
                                    <p:anim calcmode="discrete" valueType="clr">
                                      <p:cBhvr override="childStyle">
                                        <p:cTn id="34" dur="80"/>
                                        <p:tgtEl>
                                          <p:spTgt spid="9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99">
                                            <p:txEl>
                                              <p:pRg st="1" end="1"/>
                                            </p:txEl>
                                          </p:spTgt>
                                        </p:tgtEl>
                                        <p:attrNameLst>
                                          <p:attrName>fillcolor</p:attrName>
                                        </p:attrNameLst>
                                      </p:cBhvr>
                                      <p:tavLst>
                                        <p:tav tm="0">
                                          <p:val>
                                            <p:clrVal>
                                              <a:schemeClr val="accent2"/>
                                            </p:clrVal>
                                          </p:val>
                                        </p:tav>
                                        <p:tav tm="50000">
                                          <p:val>
                                            <p:clrVal>
                                              <a:schemeClr val="hlink"/>
                                            </p:clrVal>
                                          </p:val>
                                        </p:tav>
                                      </p:tavLst>
                                    </p:anim>
                                    <p:set>
                                      <p:cBhvr>
                                        <p:cTn id="36" dur="80"/>
                                        <p:tgtEl>
                                          <p:spTgt spid="99">
                                            <p:txEl>
                                              <p:pRg st="1" end="1"/>
                                            </p:txEl>
                                          </p:spTgt>
                                        </p:tgtEl>
                                        <p:attrNameLst>
                                          <p:attrName>fill.type</p:attrName>
                                        </p:attrNameLst>
                                      </p:cBhvr>
                                      <p:to>
                                        <p:strVal val="solid"/>
                                      </p:to>
                                    </p:set>
                                  </p:childTnLst>
                                </p:cTn>
                              </p:par>
                              <p:par>
                                <p:cTn id="37" presetID="18" presetClass="entr" presetSubtype="3"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strips(upRight)">
                                      <p:cBhvr>
                                        <p:cTn id="39" dur="500"/>
                                        <p:tgtEl>
                                          <p:spTgt spid="116"/>
                                        </p:tgtEl>
                                      </p:cBhvr>
                                    </p:animEffect>
                                  </p:childTnLst>
                                </p:cTn>
                              </p:par>
                              <p:par>
                                <p:cTn id="40" presetID="18" presetClass="entr" presetSubtype="3" fill="hold" nodeType="withEffect">
                                  <p:stCondLst>
                                    <p:cond delay="0"/>
                                  </p:stCondLst>
                                  <p:childTnLst>
                                    <p:set>
                                      <p:cBhvr>
                                        <p:cTn id="41" dur="1" fill="hold">
                                          <p:stCondLst>
                                            <p:cond delay="0"/>
                                          </p:stCondLst>
                                        </p:cTn>
                                        <p:tgtEl>
                                          <p:spTgt spid="3074"/>
                                        </p:tgtEl>
                                        <p:attrNameLst>
                                          <p:attrName>style.visibility</p:attrName>
                                        </p:attrNameLst>
                                      </p:cBhvr>
                                      <p:to>
                                        <p:strVal val="visible"/>
                                      </p:to>
                                    </p:set>
                                    <p:animEffect transition="in" filter="strips(upRight)">
                                      <p:cBhvr>
                                        <p:cTn id="4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p:bldP spid="114" grpId="2"/>
      <p:bldP spid="115" grpId="0"/>
      <p:bldP spid="1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smtClean="0">
                <a:solidFill>
                  <a:schemeClr val="accent1">
                    <a:lumMod val="60000"/>
                    <a:lumOff val="40000"/>
                  </a:schemeClr>
                </a:solidFill>
              </a:rPr>
              <a:t>4G</a:t>
            </a:r>
            <a:r>
              <a:rPr lang="zh-CN" altLang="en-US" sz="1200" dirty="0" smtClean="0">
                <a:solidFill>
                  <a:schemeClr val="accent1">
                    <a:lumMod val="60000"/>
                    <a:lumOff val="40000"/>
                  </a:schemeClr>
                </a:solidFill>
              </a:rPr>
              <a:t>基站</a:t>
            </a:r>
            <a:endParaRPr kumimoji="0" lang="zh-CN" altLang="en-US"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strips(downLeft)">
                                      <p:cBhvr>
                                        <p:cTn id="14" dur="1000"/>
                                        <p:tgtEl>
                                          <p:spTgt spid="55"/>
                                        </p:tgtEl>
                                      </p:cBhvr>
                                    </p:animEffect>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500"/>
                                        <p:tgtEl>
                                          <p:spTgt spid="65"/>
                                        </p:tgtEl>
                                      </p:cBhvr>
                                    </p:animEffect>
                                    <p:anim calcmode="lin" valueType="num">
                                      <p:cBhvr>
                                        <p:cTn id="19" dur="500" fill="hold"/>
                                        <p:tgtEl>
                                          <p:spTgt spid="65"/>
                                        </p:tgtEl>
                                        <p:attrNameLst>
                                          <p:attrName>style.rotation</p:attrName>
                                        </p:attrNameLst>
                                      </p:cBhvr>
                                      <p:tavLst>
                                        <p:tav tm="0">
                                          <p:val>
                                            <p:fltVal val="720"/>
                                          </p:val>
                                        </p:tav>
                                        <p:tav tm="100000">
                                          <p:val>
                                            <p:fltVal val="0"/>
                                          </p:val>
                                        </p:tav>
                                      </p:tavLst>
                                    </p:anim>
                                    <p:anim calcmode="lin" valueType="num">
                                      <p:cBhvr>
                                        <p:cTn id="20" dur="500" fill="hold"/>
                                        <p:tgtEl>
                                          <p:spTgt spid="65"/>
                                        </p:tgtEl>
                                        <p:attrNameLst>
                                          <p:attrName>ppt_h</p:attrName>
                                        </p:attrNameLst>
                                      </p:cBhvr>
                                      <p:tavLst>
                                        <p:tav tm="0">
                                          <p:val>
                                            <p:fltVal val="0"/>
                                          </p:val>
                                        </p:tav>
                                        <p:tav tm="100000">
                                          <p:val>
                                            <p:strVal val="#ppt_h"/>
                                          </p:val>
                                        </p:tav>
                                      </p:tavLst>
                                    </p:anim>
                                    <p:anim calcmode="lin" valueType="num">
                                      <p:cBhvr>
                                        <p:cTn id="21" dur="500" fill="hold"/>
                                        <p:tgtEl>
                                          <p:spTgt spid="65"/>
                                        </p:tgtEl>
                                        <p:attrNameLst>
                                          <p:attrName>ppt_w</p:attrName>
                                        </p:attrNameLst>
                                      </p:cBhvr>
                                      <p:tavLst>
                                        <p:tav tm="0">
                                          <p:val>
                                            <p:fltVal val="0"/>
                                          </p:val>
                                        </p:tav>
                                        <p:tav tm="100000">
                                          <p:val>
                                            <p:strVal val="#ppt_w"/>
                                          </p:val>
                                        </p:tav>
                                      </p:tavLst>
                                    </p:anim>
                                  </p:childTnLst>
                                </p:cTn>
                              </p:par>
                            </p:childTnLst>
                          </p:cTn>
                        </p:par>
                        <p:par>
                          <p:cTn id="22" fill="hold">
                            <p:stCondLst>
                              <p:cond delay="2500"/>
                            </p:stCondLst>
                            <p:childTnLst>
                              <p:par>
                                <p:cTn id="23" presetID="35"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anim calcmode="lin" valueType="num">
                                      <p:cBhvr>
                                        <p:cTn id="26" dur="500" fill="hold"/>
                                        <p:tgtEl>
                                          <p:spTgt spid="68"/>
                                        </p:tgtEl>
                                        <p:attrNameLst>
                                          <p:attrName>style.rotation</p:attrName>
                                        </p:attrNameLst>
                                      </p:cBhvr>
                                      <p:tavLst>
                                        <p:tav tm="0">
                                          <p:val>
                                            <p:fltVal val="720"/>
                                          </p:val>
                                        </p:tav>
                                        <p:tav tm="100000">
                                          <p:val>
                                            <p:fltVal val="0"/>
                                          </p:val>
                                        </p:tav>
                                      </p:tavLst>
                                    </p:anim>
                                    <p:anim calcmode="lin" valueType="num">
                                      <p:cBhvr>
                                        <p:cTn id="27" dur="500" fill="hold"/>
                                        <p:tgtEl>
                                          <p:spTgt spid="68"/>
                                        </p:tgtEl>
                                        <p:attrNameLst>
                                          <p:attrName>ppt_h</p:attrName>
                                        </p:attrNameLst>
                                      </p:cBhvr>
                                      <p:tavLst>
                                        <p:tav tm="0">
                                          <p:val>
                                            <p:fltVal val="0"/>
                                          </p:val>
                                        </p:tav>
                                        <p:tav tm="100000">
                                          <p:val>
                                            <p:strVal val="#ppt_h"/>
                                          </p:val>
                                        </p:tav>
                                      </p:tavLst>
                                    </p:anim>
                                    <p:anim calcmode="lin" valueType="num">
                                      <p:cBhvr>
                                        <p:cTn id="28" dur="500" fill="hold"/>
                                        <p:tgtEl>
                                          <p:spTgt spid="68"/>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35" presetClass="entr" presetSubtype="0" fill="hold" nodeType="after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anim calcmode="lin" valueType="num">
                                      <p:cBhvr>
                                        <p:cTn id="33" dur="500" fill="hold"/>
                                        <p:tgtEl>
                                          <p:spTgt spid="66"/>
                                        </p:tgtEl>
                                        <p:attrNameLst>
                                          <p:attrName>style.rotation</p:attrName>
                                        </p:attrNameLst>
                                      </p:cBhvr>
                                      <p:tavLst>
                                        <p:tav tm="0">
                                          <p:val>
                                            <p:fltVal val="720"/>
                                          </p:val>
                                        </p:tav>
                                        <p:tav tm="100000">
                                          <p:val>
                                            <p:fltVal val="0"/>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 calcmode="lin" valueType="num">
                                      <p:cBhvr>
                                        <p:cTn id="35" dur="500" fill="hold"/>
                                        <p:tgtEl>
                                          <p:spTgt spid="66"/>
                                        </p:tgtEl>
                                        <p:attrNameLst>
                                          <p:attrName>ppt_w</p:attrName>
                                        </p:attrNameLst>
                                      </p:cBhvr>
                                      <p:tavLst>
                                        <p:tav tm="0">
                                          <p:val>
                                            <p:fltVal val="0"/>
                                          </p:val>
                                        </p:tav>
                                        <p:tav tm="100000">
                                          <p:val>
                                            <p:strVal val="#ppt_w"/>
                                          </p:val>
                                        </p:tav>
                                      </p:tavLst>
                                    </p:anim>
                                  </p:childTnLst>
                                </p:cTn>
                              </p:par>
                            </p:childTnLst>
                          </p:cTn>
                        </p:par>
                        <p:par>
                          <p:cTn id="36" fill="hold">
                            <p:stCondLst>
                              <p:cond delay="3500"/>
                            </p:stCondLst>
                            <p:childTnLst>
                              <p:par>
                                <p:cTn id="37" presetID="35"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fade">
                                      <p:cBhvr>
                                        <p:cTn id="39" dur="500"/>
                                        <p:tgtEl>
                                          <p:spTgt spid="2052"/>
                                        </p:tgtEl>
                                      </p:cBhvr>
                                    </p:animEffect>
                                    <p:anim calcmode="lin" valueType="num">
                                      <p:cBhvr>
                                        <p:cTn id="40" dur="500" fill="hold"/>
                                        <p:tgtEl>
                                          <p:spTgt spid="2052"/>
                                        </p:tgtEl>
                                        <p:attrNameLst>
                                          <p:attrName>style.rotation</p:attrName>
                                        </p:attrNameLst>
                                      </p:cBhvr>
                                      <p:tavLst>
                                        <p:tav tm="0">
                                          <p:val>
                                            <p:fltVal val="720"/>
                                          </p:val>
                                        </p:tav>
                                        <p:tav tm="100000">
                                          <p:val>
                                            <p:fltVal val="0"/>
                                          </p:val>
                                        </p:tav>
                                      </p:tavLst>
                                    </p:anim>
                                    <p:anim calcmode="lin" valueType="num">
                                      <p:cBhvr>
                                        <p:cTn id="41" dur="500" fill="hold"/>
                                        <p:tgtEl>
                                          <p:spTgt spid="2052"/>
                                        </p:tgtEl>
                                        <p:attrNameLst>
                                          <p:attrName>ppt_h</p:attrName>
                                        </p:attrNameLst>
                                      </p:cBhvr>
                                      <p:tavLst>
                                        <p:tav tm="0">
                                          <p:val>
                                            <p:fltVal val="0"/>
                                          </p:val>
                                        </p:tav>
                                        <p:tav tm="100000">
                                          <p:val>
                                            <p:strVal val="#ppt_h"/>
                                          </p:val>
                                        </p:tav>
                                      </p:tavLst>
                                    </p:anim>
                                    <p:anim calcmode="lin" valueType="num">
                                      <p:cBhvr>
                                        <p:cTn id="42" dur="500" fill="hold"/>
                                        <p:tgtEl>
                                          <p:spTgt spid="2052"/>
                                        </p:tgtEl>
                                        <p:attrNameLst>
                                          <p:attrName>ppt_w</p:attrName>
                                        </p:attrNameLst>
                                      </p:cBhvr>
                                      <p:tavLst>
                                        <p:tav tm="0">
                                          <p:val>
                                            <p:fltVal val="0"/>
                                          </p:val>
                                        </p:tav>
                                        <p:tav tm="100000">
                                          <p:val>
                                            <p:strVal val="#ppt_w"/>
                                          </p:val>
                                        </p:tav>
                                      </p:tavLst>
                                    </p:anim>
                                  </p:childTnLst>
                                </p:cTn>
                              </p:par>
                            </p:childTnLst>
                          </p:cTn>
                        </p:par>
                        <p:par>
                          <p:cTn id="43" fill="hold">
                            <p:stCondLst>
                              <p:cond delay="4000"/>
                            </p:stCondLst>
                            <p:childTnLst>
                              <p:par>
                                <p:cTn id="44" presetID="35" presetClass="entr" presetSubtype="0" fill="hold"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anim calcmode="lin" valueType="num">
                                      <p:cBhvr>
                                        <p:cTn id="47" dur="500" fill="hold"/>
                                        <p:tgtEl>
                                          <p:spTgt spid="67"/>
                                        </p:tgtEl>
                                        <p:attrNameLst>
                                          <p:attrName>style.rotation</p:attrName>
                                        </p:attrNameLst>
                                      </p:cBhvr>
                                      <p:tavLst>
                                        <p:tav tm="0">
                                          <p:val>
                                            <p:fltVal val="720"/>
                                          </p:val>
                                        </p:tav>
                                        <p:tav tm="100000">
                                          <p:val>
                                            <p:fltVal val="0"/>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 calcmode="lin" valueType="num">
                                      <p:cBhvr>
                                        <p:cTn id="49" dur="500" fill="hold"/>
                                        <p:tgtEl>
                                          <p:spTgt spid="67"/>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3"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strips(upRight)">
                                      <p:cBhvr>
                                        <p:cTn id="54" dur="500"/>
                                        <p:tgtEl>
                                          <p:spTgt spid="62"/>
                                        </p:tgtEl>
                                      </p:cBhvr>
                                    </p:animEffect>
                                  </p:childTnLst>
                                </p:cTn>
                              </p:par>
                              <p:par>
                                <p:cTn id="55" presetID="18" presetClass="entr" presetSubtype="12"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strips(downLeft)">
                                      <p:cBhvr>
                                        <p:cTn id="57" dur="500"/>
                                        <p:tgtEl>
                                          <p:spTgt spid="63"/>
                                        </p:tgtEl>
                                      </p:cBhvr>
                                    </p:animEffect>
                                  </p:childTnLst>
                                </p:cTn>
                              </p:par>
                            </p:childTnLst>
                          </p:cTn>
                        </p:par>
                        <p:par>
                          <p:cTn id="58" fill="hold">
                            <p:stCondLst>
                              <p:cond delay="500"/>
                            </p:stCondLst>
                            <p:childTnLst>
                              <p:par>
                                <p:cTn id="59" presetID="47" presetClass="entr" presetSubtype="0"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1000"/>
                                        <p:tgtEl>
                                          <p:spTgt spid="70"/>
                                        </p:tgtEl>
                                      </p:cBhvr>
                                    </p:animEffect>
                                    <p:anim calcmode="lin" valueType="num">
                                      <p:cBhvr>
                                        <p:cTn id="62" dur="1000" fill="hold"/>
                                        <p:tgtEl>
                                          <p:spTgt spid="70"/>
                                        </p:tgtEl>
                                        <p:attrNameLst>
                                          <p:attrName>ppt_x</p:attrName>
                                        </p:attrNameLst>
                                      </p:cBhvr>
                                      <p:tavLst>
                                        <p:tav tm="0">
                                          <p:val>
                                            <p:strVal val="#ppt_x"/>
                                          </p:val>
                                        </p:tav>
                                        <p:tav tm="100000">
                                          <p:val>
                                            <p:strVal val="#ppt_x"/>
                                          </p:val>
                                        </p:tav>
                                      </p:tavLst>
                                    </p:anim>
                                    <p:anim calcmode="lin" valueType="num">
                                      <p:cBhvr>
                                        <p:cTn id="63" dur="1000" fill="hold"/>
                                        <p:tgtEl>
                                          <p:spTgt spid="70"/>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54"/>
                                        </p:tgtEl>
                                        <p:attrNameLst>
                                          <p:attrName>style.visibility</p:attrName>
                                        </p:attrNameLst>
                                      </p:cBhvr>
                                      <p:to>
                                        <p:strVal val="visible"/>
                                      </p:to>
                                    </p:set>
                                    <p:animEffect transition="in" filter="fade">
                                      <p:cBhvr>
                                        <p:cTn id="72" dur="1000"/>
                                        <p:tgtEl>
                                          <p:spTgt spid="2054"/>
                                        </p:tgtEl>
                                      </p:cBhvr>
                                    </p:animEffect>
                                    <p:anim calcmode="lin" valueType="num">
                                      <p:cBhvr>
                                        <p:cTn id="73" dur="1000" fill="hold"/>
                                        <p:tgtEl>
                                          <p:spTgt spid="2054"/>
                                        </p:tgtEl>
                                        <p:attrNameLst>
                                          <p:attrName>ppt_x</p:attrName>
                                        </p:attrNameLst>
                                      </p:cBhvr>
                                      <p:tavLst>
                                        <p:tav tm="0">
                                          <p:val>
                                            <p:strVal val="#ppt_x"/>
                                          </p:val>
                                        </p:tav>
                                        <p:tav tm="100000">
                                          <p:val>
                                            <p:strVal val="#ppt_x"/>
                                          </p:val>
                                        </p:tav>
                                      </p:tavLst>
                                    </p:anim>
                                    <p:anim calcmode="lin" valueType="num">
                                      <p:cBhvr>
                                        <p:cTn id="74" dur="1000" fill="hold"/>
                                        <p:tgtEl>
                                          <p:spTgt spid="205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9"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p:cTn id="84" dur="1000" fill="hold"/>
                                        <p:tgtEl>
                                          <p:spTgt spid="64"/>
                                        </p:tgtEl>
                                        <p:attrNameLst>
                                          <p:attrName>ppt_x</p:attrName>
                                        </p:attrNameLst>
                                      </p:cBhvr>
                                      <p:tavLst>
                                        <p:tav tm="0">
                                          <p:val>
                                            <p:strVal val="#ppt_x-.2"/>
                                          </p:val>
                                        </p:tav>
                                        <p:tav tm="100000">
                                          <p:val>
                                            <p:strVal val="#ppt_x"/>
                                          </p:val>
                                        </p:tav>
                                      </p:tavLst>
                                    </p:anim>
                                    <p:anim calcmode="lin" valueType="num">
                                      <p:cBhvr>
                                        <p:cTn id="85"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64"/>
                                        </p:tgtEl>
                                      </p:cBhvr>
                                    </p:animEffect>
                                  </p:childTnLst>
                                </p:cTn>
                              </p:par>
                            </p:childTnLst>
                          </p:cTn>
                        </p:par>
                        <p:par>
                          <p:cTn id="87" fill="hold">
                            <p:stCondLst>
                              <p:cond delay="1000"/>
                            </p:stCondLst>
                            <p:childTnLst>
                              <p:par>
                                <p:cTn id="88" presetID="34" presetClass="entr" presetSubtype="0" fill="hold" nodeType="afterEffect">
                                  <p:stCondLst>
                                    <p:cond delay="0"/>
                                  </p:stCondLst>
                                  <p:childTnLst>
                                    <p:set>
                                      <p:cBhvr>
                                        <p:cTn id="89" dur="1" fill="hold">
                                          <p:stCondLst>
                                            <p:cond delay="0"/>
                                          </p:stCondLst>
                                        </p:cTn>
                                        <p:tgtEl>
                                          <p:spTgt spid="2051"/>
                                        </p:tgtEl>
                                        <p:attrNameLst>
                                          <p:attrName>style.visibility</p:attrName>
                                        </p:attrNameLst>
                                      </p:cBhvr>
                                      <p:to>
                                        <p:strVal val="visible"/>
                                      </p:to>
                                    </p:set>
                                    <p:anim from="(-#ppt_w/2)" to="(#ppt_x)" calcmode="lin" valueType="num">
                                      <p:cBhvr>
                                        <p:cTn id="90" dur="600" fill="hold">
                                          <p:stCondLst>
                                            <p:cond delay="0"/>
                                          </p:stCondLst>
                                        </p:cTn>
                                        <p:tgtEl>
                                          <p:spTgt spid="2051"/>
                                        </p:tgtEl>
                                        <p:attrNameLst>
                                          <p:attrName>ppt_x</p:attrName>
                                        </p:attrNameLst>
                                      </p:cBhvr>
                                    </p:anim>
                                    <p:anim from="0" to="-1.0" calcmode="lin" valueType="num">
                                      <p:cBhvr>
                                        <p:cTn id="91" dur="200" decel="50000" autoRev="1" fill="hold">
                                          <p:stCondLst>
                                            <p:cond delay="600"/>
                                          </p:stCondLst>
                                        </p:cTn>
                                        <p:tgtEl>
                                          <p:spTgt spid="2051"/>
                                        </p:tgtEl>
                                        <p:attrNameLst>
                                          <p:attrName>xshear</p:attrName>
                                        </p:attrNameLst>
                                      </p:cBhvr>
                                    </p:anim>
                                    <p:animScale>
                                      <p:cBhvr>
                                        <p:cTn id="92" dur="200" decel="100000" autoRev="1" fill="hold">
                                          <p:stCondLst>
                                            <p:cond delay="600"/>
                                          </p:stCondLst>
                                        </p:cTn>
                                        <p:tgtEl>
                                          <p:spTgt spid="2051"/>
                                        </p:tgtEl>
                                      </p:cBhvr>
                                      <p:from x="100000" y="100000"/>
                                      <p:to x="80000" y="100000"/>
                                    </p:animScale>
                                    <p:anim by="(#ppt_h/3+#ppt_w*0.1)" calcmode="lin" valueType="num">
                                      <p:cBhvr additive="sum">
                                        <p:cTn id="93" dur="200" decel="100000" autoRev="1" fill="hold">
                                          <p:stCondLst>
                                            <p:cond delay="600"/>
                                          </p:stCondLst>
                                        </p:cTn>
                                        <p:tgtEl>
                                          <p:spTgt spid="2051"/>
                                        </p:tgtEl>
                                        <p:attrNameLst>
                                          <p:attrName>ppt_x</p:attrName>
                                        </p:attrNameLst>
                                      </p:cBhvr>
                                    </p:anim>
                                  </p:childTnLst>
                                </p:cTn>
                              </p:par>
                            </p:childTnLst>
                          </p:cTn>
                        </p:par>
                      </p:childTnLst>
                    </p:cTn>
                  </p:par>
                  <p:par>
                    <p:cTn id="94" fill="hold">
                      <p:stCondLst>
                        <p:cond delay="indefinite"/>
                      </p:stCondLst>
                      <p:childTnLst>
                        <p:par>
                          <p:cTn id="95" fill="hold">
                            <p:stCondLst>
                              <p:cond delay="0"/>
                            </p:stCondLst>
                            <p:childTnLst>
                              <p:par>
                                <p:cTn id="96" presetID="16" presetClass="entr" presetSubtype="26" fill="hold" nodeType="clickEffect">
                                  <p:stCondLst>
                                    <p:cond delay="0"/>
                                  </p:stCondLst>
                                  <p:childTnLst>
                                    <p:set>
                                      <p:cBhvr>
                                        <p:cTn id="97" dur="1" fill="hold">
                                          <p:stCondLst>
                                            <p:cond delay="0"/>
                                          </p:stCondLst>
                                        </p:cTn>
                                        <p:tgtEl>
                                          <p:spTgt spid="2057"/>
                                        </p:tgtEl>
                                        <p:attrNameLst>
                                          <p:attrName>style.visibility</p:attrName>
                                        </p:attrNameLst>
                                      </p:cBhvr>
                                      <p:to>
                                        <p:strVal val="visible"/>
                                      </p:to>
                                    </p:set>
                                    <p:animEffect transition="in" filter="barn(inHorizontal)">
                                      <p:cBhvr>
                                        <p:cTn id="98" dur="500"/>
                                        <p:tgtEl>
                                          <p:spTgt spid="2057"/>
                                        </p:tgtEl>
                                      </p:cBhvr>
                                    </p:animEffect>
                                  </p:childTnLst>
                                </p:cTn>
                              </p:par>
                            </p:childTnLst>
                          </p:cTn>
                        </p:par>
                        <p:par>
                          <p:cTn id="99" fill="hold">
                            <p:stCondLst>
                              <p:cond delay="500"/>
                            </p:stCondLst>
                            <p:childTnLst>
                              <p:par>
                                <p:cTn id="100" presetID="16" presetClass="entr" presetSubtype="26" fill="hold" nodeType="afterEffect">
                                  <p:stCondLst>
                                    <p:cond delay="0"/>
                                  </p:stCondLst>
                                  <p:childTnLst>
                                    <p:set>
                                      <p:cBhvr>
                                        <p:cTn id="101" dur="1" fill="hold">
                                          <p:stCondLst>
                                            <p:cond delay="0"/>
                                          </p:stCondLst>
                                        </p:cTn>
                                        <p:tgtEl>
                                          <p:spTgt spid="2056"/>
                                        </p:tgtEl>
                                        <p:attrNameLst>
                                          <p:attrName>style.visibility</p:attrName>
                                        </p:attrNameLst>
                                      </p:cBhvr>
                                      <p:to>
                                        <p:strVal val="visible"/>
                                      </p:to>
                                    </p:set>
                                    <p:animEffect transition="in" filter="barn(inHorizontal)">
                                      <p:cBhvr>
                                        <p:cTn id="102" dur="500"/>
                                        <p:tgtEl>
                                          <p:spTgt spid="2056"/>
                                        </p:tgtEl>
                                      </p:cBhvr>
                                    </p:animEffect>
                                  </p:childTnLst>
                                </p:cTn>
                              </p:par>
                            </p:childTnLst>
                          </p:cTn>
                        </p:par>
                        <p:par>
                          <p:cTn id="103" fill="hold">
                            <p:stCondLst>
                              <p:cond delay="1000"/>
                            </p:stCondLst>
                            <p:childTnLst>
                              <p:par>
                                <p:cTn id="104" presetID="16" presetClass="entr" presetSubtype="26" fill="hold" nodeType="afterEffect">
                                  <p:stCondLst>
                                    <p:cond delay="0"/>
                                  </p:stCondLst>
                                  <p:childTnLst>
                                    <p:set>
                                      <p:cBhvr>
                                        <p:cTn id="105" dur="1" fill="hold">
                                          <p:stCondLst>
                                            <p:cond delay="0"/>
                                          </p:stCondLst>
                                        </p:cTn>
                                        <p:tgtEl>
                                          <p:spTgt spid="2055"/>
                                        </p:tgtEl>
                                        <p:attrNameLst>
                                          <p:attrName>style.visibility</p:attrName>
                                        </p:attrNameLst>
                                      </p:cBhvr>
                                      <p:to>
                                        <p:strVal val="visible"/>
                                      </p:to>
                                    </p:set>
                                    <p:animEffect transition="in" filter="barn(inHorizontal)">
                                      <p:cBhvr>
                                        <p:cTn id="106"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62" grpId="0" animBg="1"/>
      <p:bldP spid="64" grpId="0" animBg="1"/>
      <p:bldP spid="73" grpId="0"/>
      <p:bldP spid="18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35768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实时预览</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000364"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主要功能</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578644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轨迹回放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信息管理</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报警联动</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721520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录像回放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78644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电子地图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56"/>
                                        </p:tgtEl>
                                        <p:attrNameLst>
                                          <p:attrName>style.visibility</p:attrName>
                                        </p:attrNameLst>
                                      </p:cBhvr>
                                      <p:to>
                                        <p:strVal val="visible"/>
                                      </p:to>
                                    </p:set>
                                    <p:anim calcmode="lin" valueType="num">
                                      <p:cBhvr>
                                        <p:cTn id="16" dur="500" fill="hold"/>
                                        <p:tgtEl>
                                          <p:spTgt spid="156"/>
                                        </p:tgtEl>
                                        <p:attrNameLst>
                                          <p:attrName>ppt_w</p:attrName>
                                        </p:attrNameLst>
                                      </p:cBhvr>
                                      <p:tavLst>
                                        <p:tav tm="0">
                                          <p:val>
                                            <p:fltVal val="0"/>
                                          </p:val>
                                        </p:tav>
                                        <p:tav tm="100000">
                                          <p:val>
                                            <p:strVal val="#ppt_w"/>
                                          </p:val>
                                        </p:tav>
                                      </p:tavLst>
                                    </p:anim>
                                    <p:anim calcmode="lin" valueType="num">
                                      <p:cBhvr>
                                        <p:cTn id="17" dur="500" fill="hold"/>
                                        <p:tgtEl>
                                          <p:spTgt spid="156"/>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7"/>
                                        </p:tgtEl>
                                        <p:attrNameLst>
                                          <p:attrName>style.visibility</p:attrName>
                                        </p:attrNameLst>
                                      </p:cBhvr>
                                      <p:to>
                                        <p:strVal val="visible"/>
                                      </p:to>
                                    </p:set>
                                    <p:animEffect transition="in" filter="fade">
                                      <p:cBhvr>
                                        <p:cTn id="50" dur="1000"/>
                                        <p:tgtEl>
                                          <p:spTgt spid="157"/>
                                        </p:tgtEl>
                                      </p:cBhvr>
                                    </p:animEffect>
                                    <p:anim calcmode="lin" valueType="num">
                                      <p:cBhvr>
                                        <p:cTn id="51" dur="1000" fill="hold"/>
                                        <p:tgtEl>
                                          <p:spTgt spid="157"/>
                                        </p:tgtEl>
                                        <p:attrNameLst>
                                          <p:attrName>ppt_x</p:attrName>
                                        </p:attrNameLst>
                                      </p:cBhvr>
                                      <p:tavLst>
                                        <p:tav tm="0">
                                          <p:val>
                                            <p:strVal val="#ppt_x"/>
                                          </p:val>
                                        </p:tav>
                                        <p:tav tm="100000">
                                          <p:val>
                                            <p:strVal val="#ppt_x"/>
                                          </p:val>
                                        </p:tav>
                                      </p:tavLst>
                                    </p:anim>
                                    <p:anim calcmode="lin" valueType="num">
                                      <p:cBhvr>
                                        <p:cTn id="52" dur="1000" fill="hold"/>
                                        <p:tgtEl>
                                          <p:spTgt spid="157"/>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1000"/>
                                        <p:tgtEl>
                                          <p:spTgt spid="160"/>
                                        </p:tgtEl>
                                      </p:cBhvr>
                                    </p:animEffect>
                                    <p:anim calcmode="lin" valueType="num">
                                      <p:cBhvr>
                                        <p:cTn id="57" dur="1000" fill="hold"/>
                                        <p:tgtEl>
                                          <p:spTgt spid="160"/>
                                        </p:tgtEl>
                                        <p:attrNameLst>
                                          <p:attrName>ppt_x</p:attrName>
                                        </p:attrNameLst>
                                      </p:cBhvr>
                                      <p:tavLst>
                                        <p:tav tm="0">
                                          <p:val>
                                            <p:strVal val="#ppt_x"/>
                                          </p:val>
                                        </p:tav>
                                        <p:tav tm="100000">
                                          <p:val>
                                            <p:strVal val="#ppt_x"/>
                                          </p:val>
                                        </p:tav>
                                      </p:tavLst>
                                    </p:anim>
                                    <p:anim calcmode="lin" valueType="num">
                                      <p:cBhvr>
                                        <p:cTn id="58" dur="1000" fill="hold"/>
                                        <p:tgtEl>
                                          <p:spTgt spid="160"/>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158"/>
                                        </p:tgtEl>
                                        <p:attrNameLst>
                                          <p:attrName>style.visibility</p:attrName>
                                        </p:attrNameLst>
                                      </p:cBhvr>
                                      <p:to>
                                        <p:strVal val="visible"/>
                                      </p:to>
                                    </p:set>
                                    <p:animEffect transition="in" filter="fade">
                                      <p:cBhvr>
                                        <p:cTn id="62" dur="1000"/>
                                        <p:tgtEl>
                                          <p:spTgt spid="158"/>
                                        </p:tgtEl>
                                      </p:cBhvr>
                                    </p:animEffect>
                                    <p:anim calcmode="lin" valueType="num">
                                      <p:cBhvr>
                                        <p:cTn id="63" dur="1000" fill="hold"/>
                                        <p:tgtEl>
                                          <p:spTgt spid="158"/>
                                        </p:tgtEl>
                                        <p:attrNameLst>
                                          <p:attrName>ppt_x</p:attrName>
                                        </p:attrNameLst>
                                      </p:cBhvr>
                                      <p:tavLst>
                                        <p:tav tm="0">
                                          <p:val>
                                            <p:strVal val="#ppt_x"/>
                                          </p:val>
                                        </p:tav>
                                        <p:tav tm="100000">
                                          <p:val>
                                            <p:strVal val="#ppt_x"/>
                                          </p:val>
                                        </p:tav>
                                      </p:tavLst>
                                    </p:anim>
                                    <p:anim calcmode="lin" valueType="num">
                                      <p:cBhvr>
                                        <p:cTn id="64" dur="1000" fill="hold"/>
                                        <p:tgtEl>
                                          <p:spTgt spid="158"/>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159"/>
                                        </p:tgtEl>
                                        <p:attrNameLst>
                                          <p:attrName>style.visibility</p:attrName>
                                        </p:attrNameLst>
                                      </p:cBhvr>
                                      <p:to>
                                        <p:strVal val="visible"/>
                                      </p:to>
                                    </p:set>
                                    <p:animEffect transition="in" filter="fade">
                                      <p:cBhvr>
                                        <p:cTn id="68" dur="1000"/>
                                        <p:tgtEl>
                                          <p:spTgt spid="159"/>
                                        </p:tgtEl>
                                      </p:cBhvr>
                                    </p:animEffect>
                                    <p:anim calcmode="lin" valueType="num">
                                      <p:cBhvr>
                                        <p:cTn id="69" dur="1000" fill="hold"/>
                                        <p:tgtEl>
                                          <p:spTgt spid="159"/>
                                        </p:tgtEl>
                                        <p:attrNameLst>
                                          <p:attrName>ppt_x</p:attrName>
                                        </p:attrNameLst>
                                      </p:cBhvr>
                                      <p:tavLst>
                                        <p:tav tm="0">
                                          <p:val>
                                            <p:strVal val="#ppt_x"/>
                                          </p:val>
                                        </p:tav>
                                        <p:tav tm="100000">
                                          <p:val>
                                            <p:strVal val="#ppt_x"/>
                                          </p:val>
                                        </p:tav>
                                      </p:tavLst>
                                    </p:anim>
                                    <p:anim calcmode="lin" valueType="num">
                                      <p:cBhvr>
                                        <p:cTn id="70" dur="1000" fill="hold"/>
                                        <p:tgtEl>
                                          <p:spTgt spid="159"/>
                                        </p:tgtEl>
                                        <p:attrNameLst>
                                          <p:attrName>ppt_y</p:attrName>
                                        </p:attrNameLst>
                                      </p:cBhvr>
                                      <p:tavLst>
                                        <p:tav tm="0">
                                          <p:val>
                                            <p:strVal val="#ppt_y+.1"/>
                                          </p:val>
                                        </p:tav>
                                        <p:tav tm="100000">
                                          <p:val>
                                            <p:strVal val="#ppt_y"/>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161"/>
                                        </p:tgtEl>
                                        <p:attrNameLst>
                                          <p:attrName>style.visibility</p:attrName>
                                        </p:attrNameLst>
                                      </p:cBhvr>
                                      <p:to>
                                        <p:strVal val="visible"/>
                                      </p:to>
                                    </p:set>
                                    <p:animEffect transition="in" filter="fade">
                                      <p:cBhvr>
                                        <p:cTn id="74" dur="1000"/>
                                        <p:tgtEl>
                                          <p:spTgt spid="161"/>
                                        </p:tgtEl>
                                      </p:cBhvr>
                                    </p:animEffect>
                                    <p:anim calcmode="lin" valueType="num">
                                      <p:cBhvr>
                                        <p:cTn id="75" dur="1000" fill="hold"/>
                                        <p:tgtEl>
                                          <p:spTgt spid="161"/>
                                        </p:tgtEl>
                                        <p:attrNameLst>
                                          <p:attrName>ppt_x</p:attrName>
                                        </p:attrNameLst>
                                      </p:cBhvr>
                                      <p:tavLst>
                                        <p:tav tm="0">
                                          <p:val>
                                            <p:strVal val="#ppt_x"/>
                                          </p:val>
                                        </p:tav>
                                        <p:tav tm="100000">
                                          <p:val>
                                            <p:strVal val="#ppt_x"/>
                                          </p:val>
                                        </p:tav>
                                      </p:tavLst>
                                    </p:anim>
                                    <p:anim calcmode="lin" valueType="num">
                                      <p:cBhvr>
                                        <p:cTn id="76"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56" grpId="0"/>
      <p:bldP spid="157" grpId="0"/>
      <p:bldP spid="158" grpId="0"/>
      <p:bldP spid="159" grpId="0"/>
      <p:bldP spid="160" grpId="0"/>
      <p:bldP spid="161"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实时音视频监控</a:t>
            </a:r>
            <a:endParaRPr lang="en-US" altLang="zh-CN" sz="1200" dirty="0" smtClean="0"/>
          </a:p>
          <a:p>
            <a:r>
              <a:rPr lang="en-US" altLang="zh-CN" sz="1200" dirty="0" smtClean="0"/>
              <a:t>• </a:t>
            </a:r>
            <a:r>
              <a:rPr lang="zh-CN" altLang="en-US" sz="1200" dirty="0" smtClean="0">
                <a:latin typeface="宋体" panose="02010600030101010101" pitchFamily="2" charset="-122"/>
                <a:sym typeface="Calibri" panose="020F0502020204030204" pitchFamily="34" charset="0"/>
              </a:rPr>
              <a:t>支持云台控制功能，远程断油断电</a:t>
            </a:r>
            <a:endParaRPr lang="zh-CN" altLang="en-US" sz="1200" dirty="0" smtClean="0">
              <a:latin typeface="宋体" panose="02010600030101010101" pitchFamily="2" charset="-122"/>
            </a:endParaRPr>
          </a:p>
          <a:p>
            <a:r>
              <a:rPr lang="en-US" altLang="zh-CN" sz="1200" dirty="0" smtClean="0"/>
              <a:t>• </a:t>
            </a:r>
            <a:r>
              <a:rPr lang="zh-CN" altLang="en-US" sz="1200" dirty="0" smtClean="0"/>
              <a:t>实时车辆前端图片抓拍功能</a:t>
            </a:r>
            <a:endParaRPr lang="en-US" altLang="zh-CN" sz="1200" dirty="0" smtClean="0"/>
          </a:p>
          <a:p>
            <a:r>
              <a:rPr lang="en-US" altLang="zh-CN" sz="1200" dirty="0" smtClean="0"/>
              <a:t>• </a:t>
            </a:r>
            <a:r>
              <a:rPr lang="zh-CN" altLang="en-US" sz="1200" dirty="0" smtClean="0"/>
              <a:t>双向语音对讲、车辆广播功能、超速提醒</a:t>
            </a:r>
            <a:endParaRPr lang="zh-CN" altLang="en-US" sz="14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车辆历史轨迹随时调取回放</a:t>
            </a:r>
            <a:endParaRPr lang="en-US" altLang="zh-CN" sz="1200" dirty="0" smtClean="0"/>
          </a:p>
          <a:p>
            <a:r>
              <a:rPr lang="en-US" altLang="zh-CN" sz="1200" dirty="0" smtClean="0"/>
              <a:t>• </a:t>
            </a:r>
            <a:r>
              <a:rPr lang="zh-CN" altLang="en-US" sz="1200" dirty="0" smtClean="0"/>
              <a:t>回放过程显示车辆运行状态</a:t>
            </a:r>
            <a:endParaRPr lang="en-US" altLang="zh-CN" sz="1200" dirty="0" smtClean="0"/>
          </a:p>
          <a:p>
            <a:r>
              <a:rPr lang="en-US" altLang="zh-CN" sz="1200" dirty="0" smtClean="0"/>
              <a:t>• </a:t>
            </a:r>
            <a:r>
              <a:rPr lang="zh-CN" altLang="en-US" sz="1200" dirty="0" smtClean="0"/>
              <a:t>支持速度表生成、里程统计</a:t>
            </a:r>
            <a:endParaRPr lang="en-US" altLang="zh-CN" sz="1200" dirty="0" smtClean="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设备端远程录像搜索、 下载及回放</a:t>
            </a:r>
            <a:endParaRPr lang="en-US" altLang="zh-CN" sz="1200" dirty="0" smtClean="0"/>
          </a:p>
          <a:p>
            <a:r>
              <a:rPr lang="en-US" altLang="zh-CN" sz="1200" dirty="0" smtClean="0"/>
              <a:t>• </a:t>
            </a:r>
            <a:r>
              <a:rPr lang="zh-CN" altLang="en-US" sz="1200" dirty="0" smtClean="0"/>
              <a:t>服务器端远程录像搜索、下载及回放</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规则管理</a:t>
            </a:r>
            <a:endParaRPr lang="en-US" altLang="zh-CN" sz="1200" dirty="0" smtClean="0"/>
          </a:p>
          <a:p>
            <a:r>
              <a:rPr lang="en-US" altLang="zh-CN" sz="1200" dirty="0" smtClean="0"/>
              <a:t>• </a:t>
            </a:r>
            <a:r>
              <a:rPr lang="zh-CN" altLang="en-US" sz="1200" dirty="0" smtClean="0"/>
              <a:t>运营管理</a:t>
            </a:r>
            <a:endParaRPr lang="en-US" altLang="zh-CN" sz="1200" dirty="0" smtClean="0"/>
          </a:p>
          <a:p>
            <a:r>
              <a:rPr lang="en-US" altLang="zh-CN" sz="1200" dirty="0" smtClean="0"/>
              <a:t>• </a:t>
            </a:r>
            <a:r>
              <a:rPr lang="zh-CN" altLang="en-US" sz="1200" dirty="0" smtClean="0"/>
              <a:t>强大的报表统计</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报警联动配置</a:t>
            </a:r>
            <a:endParaRPr lang="en-US" altLang="zh-CN" sz="1200" dirty="0" smtClean="0"/>
          </a:p>
          <a:p>
            <a:r>
              <a:rPr lang="en-US" altLang="zh-CN" sz="1200" dirty="0" smtClean="0"/>
              <a:t>• </a:t>
            </a:r>
            <a:r>
              <a:rPr lang="zh-CN" altLang="en-US" sz="1200" dirty="0" smtClean="0"/>
              <a:t>报警屏蔽配置</a:t>
            </a:r>
            <a:endParaRPr lang="en-US" altLang="zh-CN" sz="1200" dirty="0" smtClean="0"/>
          </a:p>
          <a:p>
            <a:r>
              <a:rPr lang="en-US" altLang="zh-CN" sz="1200" dirty="0" smtClean="0"/>
              <a:t>• </a:t>
            </a:r>
            <a:r>
              <a:rPr lang="zh-CN" altLang="en-US" sz="1200" dirty="0" smtClean="0"/>
              <a:t>系统设置</a:t>
            </a:r>
            <a:endParaRPr lang="en-US" altLang="zh-CN" sz="1200" dirty="0" smtClean="0"/>
          </a:p>
          <a:p>
            <a:r>
              <a:rPr lang="en-US" altLang="zh-CN" sz="1200" dirty="0" smtClean="0"/>
              <a:t>• </a:t>
            </a:r>
            <a:r>
              <a:rPr lang="zh-CN" altLang="en-US" sz="1200" dirty="0" smtClean="0"/>
              <a:t>录像设置</a:t>
            </a:r>
            <a:endParaRPr lang="en-US" altLang="zh-CN" sz="1200" dirty="0" smtClean="0"/>
          </a:p>
          <a:p>
            <a:r>
              <a:rPr lang="en-US" altLang="zh-CN" sz="1200" dirty="0" smtClean="0"/>
              <a:t>• </a:t>
            </a:r>
            <a:r>
              <a:rPr lang="zh-CN" altLang="en-US" sz="1200" dirty="0" smtClean="0"/>
              <a:t>报表查询</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支持卫星地图</a:t>
            </a:r>
            <a:endParaRPr lang="en-US" altLang="zh-CN" sz="1200" dirty="0" smtClean="0"/>
          </a:p>
          <a:p>
            <a:r>
              <a:rPr lang="en-US" altLang="zh-CN" sz="1200" dirty="0" smtClean="0"/>
              <a:t>• </a:t>
            </a:r>
            <a:r>
              <a:rPr lang="zh-CN" altLang="en-US" sz="1200" dirty="0" smtClean="0"/>
              <a:t>车辆实时状态显示</a:t>
            </a:r>
            <a:endParaRPr lang="en-US" altLang="zh-CN" sz="1200" dirty="0" smtClean="0"/>
          </a:p>
          <a:p>
            <a:r>
              <a:rPr lang="en-US" altLang="zh-CN" sz="1200" dirty="0" smtClean="0"/>
              <a:t>• </a:t>
            </a:r>
            <a:r>
              <a:rPr lang="zh-CN" altLang="en-US" sz="1200" dirty="0" smtClean="0"/>
              <a:t>电子围栏地图管理</a:t>
            </a:r>
            <a:endParaRPr lang="en-US" altLang="zh-CN" sz="1200" dirty="0" smtClean="0"/>
          </a:p>
          <a:p>
            <a:r>
              <a:rPr lang="en-US" altLang="zh-CN" sz="1200" dirty="0" smtClean="0"/>
              <a:t>• </a:t>
            </a:r>
            <a:r>
              <a:rPr lang="zh-CN" altLang="en-US" sz="1200" dirty="0" smtClean="0"/>
              <a:t>车辆的快速定位及跟踪</a:t>
            </a:r>
            <a:endParaRPr lang="en-US" altLang="zh-CN" sz="1200" dirty="0" smtClean="0"/>
          </a:p>
          <a:p>
            <a:r>
              <a:rPr lang="en-US" altLang="zh-CN" sz="1200" dirty="0" smtClean="0"/>
              <a:t>• </a:t>
            </a:r>
            <a:r>
              <a:rPr lang="zh-CN" altLang="en-US" sz="1200" dirty="0" smtClean="0"/>
              <a:t>车辆在线状态及数目统计</a:t>
            </a:r>
            <a:endParaRPr lang="en-US" altLang="zh-CN" sz="1200" dirty="0" smtClean="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89"/>
                                        </p:tgtEl>
                                        <p:attrNameLst>
                                          <p:attrName>style.visibility</p:attrName>
                                        </p:attrNameLst>
                                      </p:cBhvr>
                                      <p:to>
                                        <p:strVal val="visible"/>
                                      </p:to>
                                    </p:set>
                                    <p:anim calcmode="discrete" valueType="clr">
                                      <p:cBhvr override="childStyle">
                                        <p:cTn id="7" dur="80"/>
                                        <p:tgtEl>
                                          <p:spTgt spid="8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9"/>
                                        </p:tgtEl>
                                        <p:attrNameLst>
                                          <p:attrName>fillcolor</p:attrName>
                                        </p:attrNameLst>
                                      </p:cBhvr>
                                      <p:tavLst>
                                        <p:tav tm="0">
                                          <p:val>
                                            <p:clrVal>
                                              <a:schemeClr val="accent2"/>
                                            </p:clrVal>
                                          </p:val>
                                        </p:tav>
                                        <p:tav tm="50000">
                                          <p:val>
                                            <p:clrVal>
                                              <a:schemeClr val="hlink"/>
                                            </p:clrVal>
                                          </p:val>
                                        </p:tav>
                                      </p:tavLst>
                                    </p:anim>
                                    <p:set>
                                      <p:cBhvr>
                                        <p:cTn id="9" dur="80"/>
                                        <p:tgtEl>
                                          <p:spTgt spid="89"/>
                                        </p:tgtEl>
                                        <p:attrNameLst>
                                          <p:attrName>fill.type</p:attrName>
                                        </p:attrNameLst>
                                      </p:cBhvr>
                                      <p:to>
                                        <p:strVal val="solid"/>
                                      </p:to>
                                    </p:set>
                                  </p:childTnLst>
                                </p:cTn>
                              </p:par>
                            </p:childTnLst>
                          </p:cTn>
                        </p:par>
                        <p:par>
                          <p:cTn id="10" fill="hold">
                            <p:stCondLst>
                              <p:cond delay="2559"/>
                            </p:stCondLst>
                            <p:childTnLst>
                              <p:par>
                                <p:cTn id="11" presetID="53" presetClass="entr" presetSubtype="16"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strips(upRight)">
                                      <p:cBhvr>
                                        <p:cTn id="20" dur="500"/>
                                        <p:tgtEl>
                                          <p:spTgt spid="91"/>
                                        </p:tgtEl>
                                      </p:cBhvr>
                                    </p:animEffect>
                                  </p:childTnLst>
                                </p:cTn>
                              </p:par>
                              <p:par>
                                <p:cTn id="21" presetID="18" presetClass="entr" presetSubtype="3" fill="hold" nodeType="with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strips(upRight)">
                                      <p:cBhvr>
                                        <p:cTn id="23" dur="500"/>
                                        <p:tgtEl>
                                          <p:spTgt spid="92"/>
                                        </p:tgtEl>
                                      </p:cBhvr>
                                    </p:animEffect>
                                  </p:childTnLst>
                                </p:cTn>
                              </p:par>
                            </p:childTnLst>
                          </p:cTn>
                        </p:par>
                        <p:par>
                          <p:cTn id="24" fill="hold">
                            <p:stCondLst>
                              <p:cond delay="50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93"/>
                                        </p:tgtEl>
                                        <p:attrNameLst>
                                          <p:attrName>style.visibility</p:attrName>
                                        </p:attrNameLst>
                                      </p:cBhvr>
                                      <p:to>
                                        <p:strVal val="visible"/>
                                      </p:to>
                                    </p:set>
                                    <p:anim calcmode="discrete" valueType="clr">
                                      <p:cBhvr override="childStyle">
                                        <p:cTn id="27" dur="80"/>
                                        <p:tgtEl>
                                          <p:spTgt spid="93"/>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93"/>
                                        </p:tgtEl>
                                        <p:attrNameLst>
                                          <p:attrName>fillcolor</p:attrName>
                                        </p:attrNameLst>
                                      </p:cBhvr>
                                      <p:tavLst>
                                        <p:tav tm="0">
                                          <p:val>
                                            <p:clrVal>
                                              <a:schemeClr val="accent2"/>
                                            </p:clrVal>
                                          </p:val>
                                        </p:tav>
                                        <p:tav tm="50000">
                                          <p:val>
                                            <p:clrVal>
                                              <a:schemeClr val="hlink"/>
                                            </p:clrVal>
                                          </p:val>
                                        </p:tav>
                                      </p:tavLst>
                                    </p:anim>
                                    <p:set>
                                      <p:cBhvr>
                                        <p:cTn id="29" dur="80"/>
                                        <p:tgtEl>
                                          <p:spTgt spid="93"/>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strips(upRight)">
                                      <p:cBhvr>
                                        <p:cTn id="34" dur="500"/>
                                        <p:tgtEl>
                                          <p:spTgt spid="94"/>
                                        </p:tgtEl>
                                      </p:cBhvr>
                                    </p:animEffect>
                                  </p:childTnLst>
                                </p:cTn>
                              </p:par>
                            </p:childTnLst>
                          </p:cTn>
                        </p:par>
                        <p:par>
                          <p:cTn id="35" fill="hold">
                            <p:stCondLst>
                              <p:cond delay="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5"/>
                                        </p:tgtEl>
                                        <p:attrNameLst>
                                          <p:attrName>style.visibility</p:attrName>
                                        </p:attrNameLst>
                                      </p:cBhvr>
                                      <p:to>
                                        <p:strVal val="visible"/>
                                      </p:to>
                                    </p:set>
                                    <p:anim calcmode="discrete" valueType="clr">
                                      <p:cBhvr override="childStyle">
                                        <p:cTn id="38" dur="80"/>
                                        <p:tgtEl>
                                          <p:spTgt spid="95"/>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5"/>
                                        </p:tgtEl>
                                        <p:attrNameLst>
                                          <p:attrName>fillcolor</p:attrName>
                                        </p:attrNameLst>
                                      </p:cBhvr>
                                      <p:tavLst>
                                        <p:tav tm="0">
                                          <p:val>
                                            <p:clrVal>
                                              <a:schemeClr val="accent2"/>
                                            </p:clrVal>
                                          </p:val>
                                        </p:tav>
                                        <p:tav tm="50000">
                                          <p:val>
                                            <p:clrVal>
                                              <a:schemeClr val="hlink"/>
                                            </p:clrVal>
                                          </p:val>
                                        </p:tav>
                                      </p:tavLst>
                                    </p:anim>
                                    <p:set>
                                      <p:cBhvr>
                                        <p:cTn id="40" dur="80"/>
                                        <p:tgtEl>
                                          <p:spTgt spid="95"/>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strips(upRight)">
                                      <p:cBhvr>
                                        <p:cTn id="45" dur="500"/>
                                        <p:tgtEl>
                                          <p:spTgt spid="98"/>
                                        </p:tgtEl>
                                      </p:cBhvr>
                                    </p:animEffect>
                                  </p:childTnLst>
                                </p:cTn>
                              </p:par>
                            </p:childTnLst>
                          </p:cTn>
                        </p:par>
                        <p:par>
                          <p:cTn id="46" fill="hold">
                            <p:stCondLst>
                              <p:cond delay="500"/>
                            </p:stCondLst>
                            <p:childTnLst>
                              <p:par>
                                <p:cTn id="47" presetID="27" presetClass="entr" presetSubtype="0" fill="hold" grpId="0" nodeType="afterEffect">
                                  <p:stCondLst>
                                    <p:cond delay="0"/>
                                  </p:stCondLst>
                                  <p:iterate type="lt">
                                    <p:tmPct val="50000"/>
                                  </p:iterate>
                                  <p:childTnLst>
                                    <p:set>
                                      <p:cBhvr>
                                        <p:cTn id="48" dur="1" fill="hold">
                                          <p:stCondLst>
                                            <p:cond delay="0"/>
                                          </p:stCondLst>
                                        </p:cTn>
                                        <p:tgtEl>
                                          <p:spTgt spid="100"/>
                                        </p:tgtEl>
                                        <p:attrNameLst>
                                          <p:attrName>style.visibility</p:attrName>
                                        </p:attrNameLst>
                                      </p:cBhvr>
                                      <p:to>
                                        <p:strVal val="visible"/>
                                      </p:to>
                                    </p:set>
                                    <p:anim calcmode="discrete" valueType="clr">
                                      <p:cBhvr override="childStyle">
                                        <p:cTn id="49" dur="80"/>
                                        <p:tgtEl>
                                          <p:spTgt spid="100"/>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100"/>
                                        </p:tgtEl>
                                        <p:attrNameLst>
                                          <p:attrName>fillcolor</p:attrName>
                                        </p:attrNameLst>
                                      </p:cBhvr>
                                      <p:tavLst>
                                        <p:tav tm="0">
                                          <p:val>
                                            <p:clrVal>
                                              <a:schemeClr val="accent2"/>
                                            </p:clrVal>
                                          </p:val>
                                        </p:tav>
                                        <p:tav tm="50000">
                                          <p:val>
                                            <p:clrVal>
                                              <a:schemeClr val="hlink"/>
                                            </p:clrVal>
                                          </p:val>
                                        </p:tav>
                                      </p:tavLst>
                                    </p:anim>
                                    <p:set>
                                      <p:cBhvr>
                                        <p:cTn id="51" dur="80"/>
                                        <p:tgtEl>
                                          <p:spTgt spid="100"/>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18" presetClass="entr" presetSubtype="3" fill="hold" nodeType="click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strips(upRight)">
                                      <p:cBhvr>
                                        <p:cTn id="56" dur="500"/>
                                        <p:tgtEl>
                                          <p:spTgt spid="101"/>
                                        </p:tgtEl>
                                      </p:cBhvr>
                                    </p:animEffect>
                                  </p:childTnLst>
                                </p:cTn>
                              </p:par>
                            </p:childTnLst>
                          </p:cTn>
                        </p:par>
                        <p:par>
                          <p:cTn id="57" fill="hold">
                            <p:stCondLst>
                              <p:cond delay="500"/>
                            </p:stCondLst>
                            <p:childTnLst>
                              <p:par>
                                <p:cTn id="58" presetID="27" presetClass="entr" presetSubtype="0" fill="hold" grpId="0" nodeType="afterEffect">
                                  <p:stCondLst>
                                    <p:cond delay="0"/>
                                  </p:stCondLst>
                                  <p:iterate type="lt">
                                    <p:tmPct val="50000"/>
                                  </p:iterate>
                                  <p:childTnLst>
                                    <p:set>
                                      <p:cBhvr>
                                        <p:cTn id="59" dur="1" fill="hold">
                                          <p:stCondLst>
                                            <p:cond delay="0"/>
                                          </p:stCondLst>
                                        </p:cTn>
                                        <p:tgtEl>
                                          <p:spTgt spid="102"/>
                                        </p:tgtEl>
                                        <p:attrNameLst>
                                          <p:attrName>style.visibility</p:attrName>
                                        </p:attrNameLst>
                                      </p:cBhvr>
                                      <p:to>
                                        <p:strVal val="visible"/>
                                      </p:to>
                                    </p:set>
                                    <p:anim calcmode="discrete" valueType="clr">
                                      <p:cBhvr override="childStyle">
                                        <p:cTn id="60" dur="80"/>
                                        <p:tgtEl>
                                          <p:spTgt spid="102"/>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02"/>
                                        </p:tgtEl>
                                        <p:attrNameLst>
                                          <p:attrName>fillcolor</p:attrName>
                                        </p:attrNameLst>
                                      </p:cBhvr>
                                      <p:tavLst>
                                        <p:tav tm="0">
                                          <p:val>
                                            <p:clrVal>
                                              <a:schemeClr val="accent2"/>
                                            </p:clrVal>
                                          </p:val>
                                        </p:tav>
                                        <p:tav tm="50000">
                                          <p:val>
                                            <p:clrVal>
                                              <a:schemeClr val="hlink"/>
                                            </p:clrVal>
                                          </p:val>
                                        </p:tav>
                                      </p:tavLst>
                                    </p:anim>
                                    <p:set>
                                      <p:cBhvr>
                                        <p:cTn id="62" dur="80"/>
                                        <p:tgtEl>
                                          <p:spTgt spid="102"/>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nodeType="click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strips(downLeft)">
                                      <p:cBhvr>
                                        <p:cTn id="67" dur="500"/>
                                        <p:tgtEl>
                                          <p:spTgt spid="105"/>
                                        </p:tgtEl>
                                      </p:cBhvr>
                                    </p:animEffect>
                                  </p:childTnLst>
                                </p:cTn>
                              </p:par>
                              <p:par>
                                <p:cTn id="68" presetID="18" presetClass="entr" presetSubtype="12" fill="hold" nodeType="with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strips(downLeft)">
                                      <p:cBhvr>
                                        <p:cTn id="70" dur="500"/>
                                        <p:tgtEl>
                                          <p:spTgt spid="103"/>
                                        </p:tgtEl>
                                      </p:cBhvr>
                                    </p:animEffect>
                                  </p:childTnLst>
                                </p:cTn>
                              </p:par>
                            </p:childTnLst>
                          </p:cTn>
                        </p:par>
                        <p:par>
                          <p:cTn id="71" fill="hold">
                            <p:stCondLst>
                              <p:cond delay="500"/>
                            </p:stCondLst>
                            <p:childTnLst>
                              <p:par>
                                <p:cTn id="72" presetID="27" presetClass="entr" presetSubtype="0" fill="hold" grpId="0" nodeType="afterEffect">
                                  <p:stCondLst>
                                    <p:cond delay="0"/>
                                  </p:stCondLst>
                                  <p:iterate type="lt">
                                    <p:tmPct val="50000"/>
                                  </p:iterate>
                                  <p:childTnLst>
                                    <p:set>
                                      <p:cBhvr>
                                        <p:cTn id="73" dur="1" fill="hold">
                                          <p:stCondLst>
                                            <p:cond delay="0"/>
                                          </p:stCondLst>
                                        </p:cTn>
                                        <p:tgtEl>
                                          <p:spTgt spid="104"/>
                                        </p:tgtEl>
                                        <p:attrNameLst>
                                          <p:attrName>style.visibility</p:attrName>
                                        </p:attrNameLst>
                                      </p:cBhvr>
                                      <p:to>
                                        <p:strVal val="visible"/>
                                      </p:to>
                                    </p:set>
                                    <p:anim calcmode="discrete" valueType="clr">
                                      <p:cBhvr override="childStyle">
                                        <p:cTn id="74" dur="80"/>
                                        <p:tgtEl>
                                          <p:spTgt spid="104"/>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04"/>
                                        </p:tgtEl>
                                        <p:attrNameLst>
                                          <p:attrName>fillcolor</p:attrName>
                                        </p:attrNameLst>
                                      </p:cBhvr>
                                      <p:tavLst>
                                        <p:tav tm="0">
                                          <p:val>
                                            <p:clrVal>
                                              <a:schemeClr val="accent2"/>
                                            </p:clrVal>
                                          </p:val>
                                        </p:tav>
                                        <p:tav tm="50000">
                                          <p:val>
                                            <p:clrVal>
                                              <a:schemeClr val="hlink"/>
                                            </p:clrVal>
                                          </p:val>
                                        </p:tav>
                                      </p:tavLst>
                                    </p:anim>
                                    <p:set>
                                      <p:cBhvr>
                                        <p:cTn id="76" dur="80"/>
                                        <p:tgtEl>
                                          <p:spTgt spid="104"/>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strips(downLeft)">
                                      <p:cBhvr>
                                        <p:cTn id="81" dur="500"/>
                                        <p:tgtEl>
                                          <p:spTgt spid="106"/>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07"/>
                                        </p:tgtEl>
                                        <p:attrNameLst>
                                          <p:attrName>style.visibility</p:attrName>
                                        </p:attrNameLst>
                                      </p:cBhvr>
                                      <p:to>
                                        <p:strVal val="visible"/>
                                      </p:to>
                                    </p:set>
                                    <p:anim calcmode="discrete" valueType="clr">
                                      <p:cBhvr override="childStyle">
                                        <p:cTn id="85" dur="80"/>
                                        <p:tgtEl>
                                          <p:spTgt spid="10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07"/>
                                        </p:tgtEl>
                                        <p:attrNameLst>
                                          <p:attrName>fillcolor</p:attrName>
                                        </p:attrNameLst>
                                      </p:cBhvr>
                                      <p:tavLst>
                                        <p:tav tm="0">
                                          <p:val>
                                            <p:clrVal>
                                              <a:schemeClr val="accent2"/>
                                            </p:clrVal>
                                          </p:val>
                                        </p:tav>
                                        <p:tav tm="50000">
                                          <p:val>
                                            <p:clrVal>
                                              <a:schemeClr val="hlink"/>
                                            </p:clrVal>
                                          </p:val>
                                        </p:tav>
                                      </p:tavLst>
                                    </p:anim>
                                    <p:set>
                                      <p:cBhvr>
                                        <p:cTn id="87" dur="80"/>
                                        <p:tgtEl>
                                          <p:spTgt spid="10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3" grpId="0"/>
      <p:bldP spid="95" grpId="0"/>
      <p:bldP spid="100" grpId="0"/>
      <p:bldP spid="102" grpId="0"/>
      <p:bldP spid="104" grpId="0"/>
      <p:bldP spid="10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PC</a:t>
            </a:r>
            <a:r>
              <a:rPr lang="zh-CN" altLang="en-US" dirty="0" smtClean="0">
                <a:latin typeface="微软雅黑" panose="020B0503020204020204" pitchFamily="34" charset="-122"/>
                <a:ea typeface="微软雅黑" panose="020B0503020204020204" pitchFamily="34" charset="-122"/>
              </a:rPr>
              <a:t>客户端（</a:t>
            </a:r>
            <a:r>
              <a:rPr lang="en-US" altLang="en-US" dirty="0" smtClean="0">
                <a:latin typeface="微软雅黑" panose="020B0503020204020204" pitchFamily="34" charset="-122"/>
                <a:ea typeface="微软雅黑" panose="020B0503020204020204" pitchFamily="34" charset="-122"/>
              </a:rPr>
              <a:t>B/S</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C/S</a:t>
            </a:r>
            <a:r>
              <a:rPr lang="zh-CN" altLang="en-US" dirty="0" smtClean="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移动终端（</a:t>
            </a:r>
            <a:r>
              <a:rPr lang="en-US" altLang="en-US" dirty="0" smtClean="0">
                <a:latin typeface="微软雅黑" panose="020B0503020204020204" pitchFamily="34" charset="-122"/>
                <a:ea typeface="微软雅黑" panose="020B0503020204020204" pitchFamily="34" charset="-122"/>
              </a:rPr>
              <a:t>Android</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IOS</a:t>
            </a:r>
            <a:r>
              <a:rPr lang="zh-CN" altLang="en-US" dirty="0" smtClean="0">
                <a:latin typeface="微软雅黑" panose="020B0503020204020204" pitchFamily="34" charset="-122"/>
                <a:ea typeface="微软雅黑" panose="020B0503020204020204" pitchFamily="34" charset="-122"/>
              </a:rPr>
              <a:t>）实时监控</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5" cstate="print"/>
          <a:stretch>
            <a:fillRect/>
          </a:stretch>
        </p:blipFill>
        <p:spPr>
          <a:xfrm>
            <a:off x="3714744" y="2428872"/>
            <a:ext cx="4857784" cy="2852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7"/>
                                        </p:tgtEl>
                                        <p:attrNameLst>
                                          <p:attrName>ppt_y</p:attrName>
                                        </p:attrNameLst>
                                      </p:cBhvr>
                                      <p:tavLst>
                                        <p:tav tm="0">
                                          <p:val>
                                            <p:strVal val="#ppt_y"/>
                                          </p:val>
                                        </p:tav>
                                        <p:tav tm="100000">
                                          <p:val>
                                            <p:strVal val="#ppt_y"/>
                                          </p:val>
                                        </p:tav>
                                      </p:tavLst>
                                    </p:anim>
                                    <p:anim calcmode="lin" valueType="num">
                                      <p:cBhvr>
                                        <p:cTn id="9" dur="500" fill="hold"/>
                                        <p:tgtEl>
                                          <p:spTgt spid="1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7"/>
                                        </p:tgtEl>
                                      </p:cBhvr>
                                    </p:animEffect>
                                  </p:childTnLst>
                                </p:cTn>
                              </p:par>
                            </p:childTnLst>
                          </p:cTn>
                        </p:par>
                        <p:par>
                          <p:cTn id="12" fill="hold">
                            <p:stCondLst>
                              <p:cond delay="0"/>
                            </p:stCondLst>
                            <p:childTnLst>
                              <p:par>
                                <p:cTn id="13" presetID="23" presetClass="entr" presetSubtype="16" fill="hold" nodeType="afterEffect">
                                  <p:stCondLst>
                                    <p:cond delay="0"/>
                                  </p:stCondLst>
                                  <p:childTnLst>
                                    <p:set>
                                      <p:cBhvr>
                                        <p:cTn id="14" dur="1" fill="hold">
                                          <p:stCondLst>
                                            <p:cond delay="0"/>
                                          </p:stCondLst>
                                        </p:cTn>
                                        <p:tgtEl>
                                          <p:spTgt spid="233"/>
                                        </p:tgtEl>
                                        <p:attrNameLst>
                                          <p:attrName>style.visibility</p:attrName>
                                        </p:attrNameLst>
                                      </p:cBhvr>
                                      <p:to>
                                        <p:strVal val="visible"/>
                                      </p:to>
                                    </p:set>
                                    <p:anim calcmode="lin" valueType="num">
                                      <p:cBhvr>
                                        <p:cTn id="15" dur="500" fill="hold"/>
                                        <p:tgtEl>
                                          <p:spTgt spid="233"/>
                                        </p:tgtEl>
                                        <p:attrNameLst>
                                          <p:attrName>ppt_w</p:attrName>
                                        </p:attrNameLst>
                                      </p:cBhvr>
                                      <p:tavLst>
                                        <p:tav tm="0">
                                          <p:val>
                                            <p:fltVal val="0"/>
                                          </p:val>
                                        </p:tav>
                                        <p:tav tm="100000">
                                          <p:val>
                                            <p:strVal val="#ppt_w"/>
                                          </p:val>
                                        </p:tav>
                                      </p:tavLst>
                                    </p:anim>
                                    <p:anim calcmode="lin" valueType="num">
                                      <p:cBhvr>
                                        <p:cTn id="16" dur="500" fill="hold"/>
                                        <p:tgtEl>
                                          <p:spTgt spid="233"/>
                                        </p:tgtEl>
                                        <p:attrNameLst>
                                          <p:attrName>ppt_h</p:attrName>
                                        </p:attrNameLst>
                                      </p:cBhvr>
                                      <p:tavLst>
                                        <p:tav tm="0">
                                          <p:val>
                                            <p:fltVal val="0"/>
                                          </p:val>
                                        </p:tav>
                                        <p:tav tm="100000">
                                          <p:val>
                                            <p:strVal val="#ppt_h"/>
                                          </p:val>
                                        </p:tav>
                                      </p:tavLst>
                                    </p:anim>
                                  </p:childTnLst>
                                </p:cTn>
                              </p:par>
                              <p:par>
                                <p:cTn id="17" presetID="27" presetClass="entr" presetSubtype="0" fill="hold" nodeType="withEffect">
                                  <p:stCondLst>
                                    <p:cond delay="0"/>
                                  </p:stCondLst>
                                  <p:iterate type="lt">
                                    <p:tmPct val="50000"/>
                                  </p:iterate>
                                  <p:childTnLst>
                                    <p:set>
                                      <p:cBhvr>
                                        <p:cTn id="18"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9"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232">
                                            <p:txEl>
                                              <p:pRg st="0" end="0"/>
                                            </p:txEl>
                                          </p:spTgt>
                                        </p:tgtEl>
                                        <p:attrNameLst>
                                          <p:attrName>fill.type</p:attrName>
                                        </p:attrNameLst>
                                      </p:cBhvr>
                                      <p:to>
                                        <p:strVal val="solid"/>
                                      </p:to>
                                    </p:set>
                                  </p:childTnLst>
                                </p:cTn>
                              </p:par>
                            </p:childTnLst>
                          </p:cTn>
                        </p:par>
                        <p:par>
                          <p:cTn id="22" fill="hold">
                            <p:stCondLst>
                              <p:cond delay="1879"/>
                            </p:stCondLst>
                            <p:childTnLst>
                              <p:par>
                                <p:cTn id="23" presetID="37" presetClass="entr" presetSubtype="0" fill="hold"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1000"/>
                                        <p:tgtEl>
                                          <p:spTgt spid="87"/>
                                        </p:tgtEl>
                                      </p:cBhvr>
                                    </p:animEffect>
                                    <p:anim calcmode="lin" valueType="num">
                                      <p:cBhvr>
                                        <p:cTn id="26" dur="1000" fill="hold"/>
                                        <p:tgtEl>
                                          <p:spTgt spid="87"/>
                                        </p:tgtEl>
                                        <p:attrNameLst>
                                          <p:attrName>ppt_x</p:attrName>
                                        </p:attrNameLst>
                                      </p:cBhvr>
                                      <p:tavLst>
                                        <p:tav tm="0">
                                          <p:val>
                                            <p:strVal val="#ppt_x"/>
                                          </p:val>
                                        </p:tav>
                                        <p:tav tm="100000">
                                          <p:val>
                                            <p:strVal val="#ppt_x"/>
                                          </p:val>
                                        </p:tav>
                                      </p:tavLst>
                                    </p:anim>
                                    <p:anim calcmode="lin" valueType="num">
                                      <p:cBhvr>
                                        <p:cTn id="27" dur="900" decel="100000" fill="hold"/>
                                        <p:tgtEl>
                                          <p:spTgt spid="8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7"/>
                                        </p:tgtEl>
                                        <p:attrNameLst>
                                          <p:attrName>ppt_y</p:attrName>
                                        </p:attrNameLst>
                                      </p:cBhvr>
                                      <p:tavLst>
                                        <p:tav tm="0">
                                          <p:val>
                                            <p:strVal val="#ppt_y-.03"/>
                                          </p:val>
                                        </p:tav>
                                        <p:tav tm="100000">
                                          <p:val>
                                            <p:strVal val="#ppt_y"/>
                                          </p:val>
                                        </p:tav>
                                      </p:tavLst>
                                    </p:anim>
                                  </p:childTnLst>
                                </p:cTn>
                              </p:par>
                            </p:childTnLst>
                          </p:cTn>
                        </p:par>
                        <p:par>
                          <p:cTn id="29" fill="hold">
                            <p:stCondLst>
                              <p:cond delay="2879"/>
                            </p:stCondLst>
                            <p:childTnLst>
                              <p:par>
                                <p:cTn id="30" presetID="47" presetClass="entr" presetSubtype="0" fill="hold" nodeType="afterEffect">
                                  <p:stCondLst>
                                    <p:cond delay="0"/>
                                  </p:stCondLst>
                                  <p:childTnLst>
                                    <p:set>
                                      <p:cBhvr>
                                        <p:cTn id="31" dur="1" fill="hold">
                                          <p:stCondLst>
                                            <p:cond delay="0"/>
                                          </p:stCondLst>
                                        </p:cTn>
                                        <p:tgtEl>
                                          <p:spTgt spid="229"/>
                                        </p:tgtEl>
                                        <p:attrNameLst>
                                          <p:attrName>style.visibility</p:attrName>
                                        </p:attrNameLst>
                                      </p:cBhvr>
                                      <p:to>
                                        <p:strVal val="visible"/>
                                      </p:to>
                                    </p:set>
                                    <p:animEffect transition="in" filter="fade">
                                      <p:cBhvr>
                                        <p:cTn id="32" dur="1000"/>
                                        <p:tgtEl>
                                          <p:spTgt spid="229"/>
                                        </p:tgtEl>
                                      </p:cBhvr>
                                    </p:animEffect>
                                    <p:anim calcmode="lin" valueType="num">
                                      <p:cBhvr>
                                        <p:cTn id="33" dur="1000" fill="hold"/>
                                        <p:tgtEl>
                                          <p:spTgt spid="229"/>
                                        </p:tgtEl>
                                        <p:attrNameLst>
                                          <p:attrName>ppt_x</p:attrName>
                                        </p:attrNameLst>
                                      </p:cBhvr>
                                      <p:tavLst>
                                        <p:tav tm="0">
                                          <p:val>
                                            <p:strVal val="#ppt_x"/>
                                          </p:val>
                                        </p:tav>
                                        <p:tav tm="100000">
                                          <p:val>
                                            <p:strVal val="#ppt_x"/>
                                          </p:val>
                                        </p:tav>
                                      </p:tavLst>
                                    </p:anim>
                                    <p:anim calcmode="lin" valueType="num">
                                      <p:cBhvr>
                                        <p:cTn id="34" dur="1000" fill="hold"/>
                                        <p:tgtEl>
                                          <p:spTgt spid="22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0"/>
                                        </p:tgtEl>
                                        <p:attrNameLst>
                                          <p:attrName>style.visibility</p:attrName>
                                        </p:attrNameLst>
                                      </p:cBhvr>
                                      <p:to>
                                        <p:strVal val="visible"/>
                                      </p:to>
                                    </p:set>
                                    <p:animEffect transition="in" filter="fade">
                                      <p:cBhvr>
                                        <p:cTn id="37" dur="1000"/>
                                        <p:tgtEl>
                                          <p:spTgt spid="230"/>
                                        </p:tgtEl>
                                      </p:cBhvr>
                                    </p:animEffect>
                                    <p:anim calcmode="lin" valueType="num">
                                      <p:cBhvr>
                                        <p:cTn id="38" dur="1000" fill="hold"/>
                                        <p:tgtEl>
                                          <p:spTgt spid="230"/>
                                        </p:tgtEl>
                                        <p:attrNameLst>
                                          <p:attrName>ppt_x</p:attrName>
                                        </p:attrNameLst>
                                      </p:cBhvr>
                                      <p:tavLst>
                                        <p:tav tm="0">
                                          <p:val>
                                            <p:strVal val="#ppt_x"/>
                                          </p:val>
                                        </p:tav>
                                        <p:tav tm="100000">
                                          <p:val>
                                            <p:strVal val="#ppt_x"/>
                                          </p:val>
                                        </p:tav>
                                      </p:tavLst>
                                    </p:anim>
                                    <p:anim calcmode="lin" valueType="num">
                                      <p:cBhvr>
                                        <p:cTn id="39" dur="1000" fill="hold"/>
                                        <p:tgtEl>
                                          <p:spTgt spid="230"/>
                                        </p:tgtEl>
                                        <p:attrNameLst>
                                          <p:attrName>ppt_y</p:attrName>
                                        </p:attrNameLst>
                                      </p:cBhvr>
                                      <p:tavLst>
                                        <p:tav tm="0">
                                          <p:val>
                                            <p:strVal val="#ppt_y-.1"/>
                                          </p:val>
                                        </p:tav>
                                        <p:tav tm="100000">
                                          <p:val>
                                            <p:strVal val="#ppt_y"/>
                                          </p:val>
                                        </p:tav>
                                      </p:tavLst>
                                    </p:anim>
                                  </p:childTnLst>
                                </p:cTn>
                              </p:par>
                            </p:childTnLst>
                          </p:cTn>
                        </p:par>
                        <p:par>
                          <p:cTn id="40" fill="hold">
                            <p:stCondLst>
                              <p:cond delay="3879"/>
                            </p:stCondLst>
                            <p:childTnLst>
                              <p:par>
                                <p:cTn id="41" presetID="47" presetClass="entr" presetSubtype="0" fill="hold" nodeType="afterEffect">
                                  <p:stCondLst>
                                    <p:cond delay="0"/>
                                  </p:stCondLst>
                                  <p:childTnLst>
                                    <p:set>
                                      <p:cBhvr>
                                        <p:cTn id="42" dur="1" fill="hold">
                                          <p:stCondLst>
                                            <p:cond delay="0"/>
                                          </p:stCondLst>
                                        </p:cTn>
                                        <p:tgtEl>
                                          <p:spTgt spid="5122"/>
                                        </p:tgtEl>
                                        <p:attrNameLst>
                                          <p:attrName>style.visibility</p:attrName>
                                        </p:attrNameLst>
                                      </p:cBhvr>
                                      <p:to>
                                        <p:strVal val="visible"/>
                                      </p:to>
                                    </p:set>
                                    <p:animEffect transition="in" filter="fade">
                                      <p:cBhvr>
                                        <p:cTn id="43" dur="1000"/>
                                        <p:tgtEl>
                                          <p:spTgt spid="5122"/>
                                        </p:tgtEl>
                                      </p:cBhvr>
                                    </p:animEffect>
                                    <p:anim calcmode="lin" valueType="num">
                                      <p:cBhvr>
                                        <p:cTn id="44" dur="1000" fill="hold"/>
                                        <p:tgtEl>
                                          <p:spTgt spid="5122"/>
                                        </p:tgtEl>
                                        <p:attrNameLst>
                                          <p:attrName>ppt_x</p:attrName>
                                        </p:attrNameLst>
                                      </p:cBhvr>
                                      <p:tavLst>
                                        <p:tav tm="0">
                                          <p:val>
                                            <p:strVal val="#ppt_x"/>
                                          </p:val>
                                        </p:tav>
                                        <p:tav tm="100000">
                                          <p:val>
                                            <p:strVal val="#ppt_x"/>
                                          </p:val>
                                        </p:tav>
                                      </p:tavLst>
                                    </p:anim>
                                    <p:anim calcmode="lin" valueType="num">
                                      <p:cBhvr>
                                        <p:cTn id="4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nodeType="clickEffect">
                                  <p:stCondLst>
                                    <p:cond delay="0"/>
                                  </p:stCondLst>
                                  <p:iterate type="lt">
                                    <p:tmPct val="50000"/>
                                  </p:iterate>
                                  <p:childTnLst>
                                    <p:set>
                                      <p:cBhvr>
                                        <p:cTn id="49"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50"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52" dur="80"/>
                                        <p:tgtEl>
                                          <p:spTgt spid="232">
                                            <p:txEl>
                                              <p:pRg st="2" end="2"/>
                                            </p:txEl>
                                          </p:spTgt>
                                        </p:tgtEl>
                                        <p:attrNameLst>
                                          <p:attrName>fill.type</p:attrName>
                                        </p:attrNameLst>
                                      </p:cBhvr>
                                      <p:to>
                                        <p:strVal val="solid"/>
                                      </p:to>
                                    </p:set>
                                  </p:childTnLst>
                                </p:cTn>
                              </p:par>
                            </p:childTnLst>
                          </p:cTn>
                        </p:par>
                        <p:par>
                          <p:cTn id="53" fill="hold">
                            <p:stCondLst>
                              <p:cond delay="919"/>
                            </p:stCondLst>
                            <p:childTnLst>
                              <p:par>
                                <p:cTn id="54" presetID="47" presetClass="entr" presetSubtype="0" fill="hold"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fade">
                                      <p:cBhvr>
                                        <p:cTn id="56" dur="1000"/>
                                        <p:tgtEl>
                                          <p:spTgt spid="231"/>
                                        </p:tgtEl>
                                      </p:cBhvr>
                                    </p:animEffect>
                                    <p:anim calcmode="lin" valueType="num">
                                      <p:cBhvr>
                                        <p:cTn id="57" dur="1000" fill="hold"/>
                                        <p:tgtEl>
                                          <p:spTgt spid="231"/>
                                        </p:tgtEl>
                                        <p:attrNameLst>
                                          <p:attrName>ppt_x</p:attrName>
                                        </p:attrNameLst>
                                      </p:cBhvr>
                                      <p:tavLst>
                                        <p:tav tm="0">
                                          <p:val>
                                            <p:strVal val="#ppt_x"/>
                                          </p:val>
                                        </p:tav>
                                        <p:tav tm="100000">
                                          <p:val>
                                            <p:strVal val="#ppt_x"/>
                                          </p:val>
                                        </p:tav>
                                      </p:tavLst>
                                    </p:anim>
                                    <p:anim calcmode="lin" valueType="num">
                                      <p:cBhvr>
                                        <p:cTn id="58"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nodeType="clickEffect">
                                  <p:stCondLst>
                                    <p:cond delay="0"/>
                                  </p:stCondLst>
                                  <p:iterate type="lt">
                                    <p:tmPct val="50000"/>
                                  </p:iterate>
                                  <p:childTnLst>
                                    <p:set>
                                      <p:cBhvr>
                                        <p:cTn id="62"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63"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5" dur="80"/>
                                        <p:tgtEl>
                                          <p:spTgt spid="23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4"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32">
                                            <p:txEl>
                                              <p:pRg st="0" end="0"/>
                                            </p:txEl>
                                          </p:spTgt>
                                        </p:tgtEl>
                                        <p:attrNameLst>
                                          <p:attrName>fill.type</p:attrName>
                                        </p:attrNameLst>
                                      </p:cBhvr>
                                      <p:to>
                                        <p:strVal val="solid"/>
                                      </p:to>
                                    </p:set>
                                  </p:childTnLst>
                                </p:cTn>
                              </p:par>
                              <p:par>
                                <p:cTn id="17" presetID="18" presetClass="entr" presetSubtype="12" fill="hold" nodeType="withEffect">
                                  <p:stCondLst>
                                    <p:cond delay="0"/>
                                  </p:stCondLst>
                                  <p:childTnLst>
                                    <p:set>
                                      <p:cBhvr>
                                        <p:cTn id="18" dur="1" fill="hold">
                                          <p:stCondLst>
                                            <p:cond delay="0"/>
                                          </p:stCondLst>
                                        </p:cTn>
                                        <p:tgtEl>
                                          <p:spTgt spid="233"/>
                                        </p:tgtEl>
                                        <p:attrNameLst>
                                          <p:attrName>style.visibility</p:attrName>
                                        </p:attrNameLst>
                                      </p:cBhvr>
                                      <p:to>
                                        <p:strVal val="visible"/>
                                      </p:to>
                                    </p:set>
                                    <p:animEffect transition="in" filter="strips(downLeft)">
                                      <p:cBhvr>
                                        <p:cTn id="19" dur="500"/>
                                        <p:tgtEl>
                                          <p:spTgt spid="233"/>
                                        </p:tgtEl>
                                      </p:cBhvr>
                                    </p:animEffect>
                                  </p:childTnLst>
                                </p:cTn>
                              </p:par>
                            </p:childTnLst>
                          </p:cTn>
                        </p:par>
                        <p:par>
                          <p:cTn id="20" fill="hold">
                            <p:stCondLst>
                              <p:cond delay="1919"/>
                            </p:stCondLst>
                            <p:childTnLst>
                              <p:par>
                                <p:cTn id="21" presetID="21" presetClass="entr" presetSubtype="4" fill="hold" nodeType="after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heel(4)">
                                      <p:cBhvr>
                                        <p:cTn id="23" dur="2000"/>
                                        <p:tgtEl>
                                          <p:spTgt spid="6146"/>
                                        </p:tgtEl>
                                      </p:cBhvr>
                                    </p:animEffect>
                                  </p:childTnLst>
                                </p:cTn>
                              </p:par>
                              <p:par>
                                <p:cTn id="24" presetID="42" presetClass="entr" presetSubtype="0" fill="hold" nodeType="with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par>
                          <p:cTn id="29" fill="hold">
                            <p:stCondLst>
                              <p:cond delay="3919"/>
                            </p:stCondLst>
                            <p:childTnLst>
                              <p:par>
                                <p:cTn id="30" presetID="42" presetClass="entr" presetSubtype="0" fill="hold" nodeType="afterEffect">
                                  <p:stCondLst>
                                    <p:cond delay="0"/>
                                  </p:stCondLst>
                                  <p:childTnLst>
                                    <p:set>
                                      <p:cBhvr>
                                        <p:cTn id="31" dur="1" fill="hold">
                                          <p:stCondLst>
                                            <p:cond delay="0"/>
                                          </p:stCondLst>
                                        </p:cTn>
                                        <p:tgtEl>
                                          <p:spTgt spid="6149"/>
                                        </p:tgtEl>
                                        <p:attrNameLst>
                                          <p:attrName>style.visibility</p:attrName>
                                        </p:attrNameLst>
                                      </p:cBhvr>
                                      <p:to>
                                        <p:strVal val="visible"/>
                                      </p:to>
                                    </p:set>
                                    <p:animEffect transition="in" filter="fade">
                                      <p:cBhvr>
                                        <p:cTn id="32" dur="1000"/>
                                        <p:tgtEl>
                                          <p:spTgt spid="6149"/>
                                        </p:tgtEl>
                                      </p:cBhvr>
                                    </p:animEffect>
                                    <p:anim calcmode="lin" valueType="num">
                                      <p:cBhvr>
                                        <p:cTn id="33" dur="1000" fill="hold"/>
                                        <p:tgtEl>
                                          <p:spTgt spid="6149"/>
                                        </p:tgtEl>
                                        <p:attrNameLst>
                                          <p:attrName>ppt_x</p:attrName>
                                        </p:attrNameLst>
                                      </p:cBhvr>
                                      <p:tavLst>
                                        <p:tav tm="0">
                                          <p:val>
                                            <p:strVal val="#ppt_x"/>
                                          </p:val>
                                        </p:tav>
                                        <p:tav tm="100000">
                                          <p:val>
                                            <p:strVal val="#ppt_x"/>
                                          </p:val>
                                        </p:tav>
                                      </p:tavLst>
                                    </p:anim>
                                    <p:anim calcmode="lin" valueType="num">
                                      <p:cBhvr>
                                        <p:cTn id="34" dur="1000" fill="hold"/>
                                        <p:tgtEl>
                                          <p:spTgt spid="6149"/>
                                        </p:tgtEl>
                                        <p:attrNameLst>
                                          <p:attrName>ppt_y</p:attrName>
                                        </p:attrNameLst>
                                      </p:cBhvr>
                                      <p:tavLst>
                                        <p:tav tm="0">
                                          <p:val>
                                            <p:strVal val="#ppt_y+.1"/>
                                          </p:val>
                                        </p:tav>
                                        <p:tav tm="100000">
                                          <p:val>
                                            <p:strVal val="#ppt_y"/>
                                          </p:val>
                                        </p:tav>
                                      </p:tavLst>
                                    </p:anim>
                                  </p:childTnLst>
                                </p:cTn>
                              </p:par>
                            </p:childTnLst>
                          </p:cTn>
                        </p:par>
                        <p:par>
                          <p:cTn id="35" fill="hold">
                            <p:stCondLst>
                              <p:cond delay="4919"/>
                            </p:stCondLst>
                            <p:childTnLst>
                              <p:par>
                                <p:cTn id="36" presetID="27" presetClass="entr" presetSubtype="0" fill="hold" nodeType="afterEffect">
                                  <p:stCondLst>
                                    <p:cond delay="0"/>
                                  </p:stCondLst>
                                  <p:iterate type="lt">
                                    <p:tmPct val="50000"/>
                                  </p:iterate>
                                  <p:childTnLst>
                                    <p:set>
                                      <p:cBhvr>
                                        <p:cTn id="3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3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0" dur="80"/>
                                        <p:tgtEl>
                                          <p:spTgt spid="232">
                                            <p:txEl>
                                              <p:pRg st="2" end="2"/>
                                            </p:txEl>
                                          </p:spTgt>
                                        </p:tgtEl>
                                        <p:attrNameLst>
                                          <p:attrName>fill.type</p:attrName>
                                        </p:attrNameLst>
                                      </p:cBhvr>
                                      <p:to>
                                        <p:strVal val="solid"/>
                                      </p:to>
                                    </p:set>
                                  </p:childTnLst>
                                </p:cTn>
                              </p:par>
                            </p:childTnLst>
                          </p:cTn>
                        </p:par>
                        <p:par>
                          <p:cTn id="41" fill="hold">
                            <p:stCondLst>
                              <p:cond delay="6000"/>
                            </p:stCondLst>
                            <p:childTnLst>
                              <p:par>
                                <p:cTn id="42" presetID="47" presetClass="entr" presetSubtype="0" fill="hold" nodeType="afterEffect">
                                  <p:stCondLst>
                                    <p:cond delay="0"/>
                                  </p:stCondLst>
                                  <p:childTnLst>
                                    <p:set>
                                      <p:cBhvr>
                                        <p:cTn id="43" dur="1" fill="hold">
                                          <p:stCondLst>
                                            <p:cond delay="0"/>
                                          </p:stCondLst>
                                        </p:cTn>
                                        <p:tgtEl>
                                          <p:spTgt spid="6148"/>
                                        </p:tgtEl>
                                        <p:attrNameLst>
                                          <p:attrName>style.visibility</p:attrName>
                                        </p:attrNameLst>
                                      </p:cBhvr>
                                      <p:to>
                                        <p:strVal val="visible"/>
                                      </p:to>
                                    </p:set>
                                    <p:animEffect transition="in" filter="fade">
                                      <p:cBhvr>
                                        <p:cTn id="44" dur="1000"/>
                                        <p:tgtEl>
                                          <p:spTgt spid="6148"/>
                                        </p:tgtEl>
                                      </p:cBhvr>
                                    </p:animEffect>
                                    <p:anim calcmode="lin" valueType="num">
                                      <p:cBhvr>
                                        <p:cTn id="45" dur="1000" fill="hold"/>
                                        <p:tgtEl>
                                          <p:spTgt spid="6148"/>
                                        </p:tgtEl>
                                        <p:attrNameLst>
                                          <p:attrName>ppt_x</p:attrName>
                                        </p:attrNameLst>
                                      </p:cBhvr>
                                      <p:tavLst>
                                        <p:tav tm="0">
                                          <p:val>
                                            <p:strVal val="#ppt_x"/>
                                          </p:val>
                                        </p:tav>
                                        <p:tav tm="100000">
                                          <p:val>
                                            <p:strVal val="#ppt_x"/>
                                          </p:val>
                                        </p:tav>
                                      </p:tavLst>
                                    </p:anim>
                                    <p:anim calcmode="lin" valueType="num">
                                      <p:cBhvr>
                                        <p:cTn id="4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 calcmode="lin" valueType="num">
                                      <p:cBhvr>
                                        <p:cTn id="7" dur="500" decel="50000" fill="hold">
                                          <p:stCondLst>
                                            <p:cond delay="0"/>
                                          </p:stCondLst>
                                        </p:cTn>
                                        <p:tgtEl>
                                          <p:spTgt spid="18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8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8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7">
                                            <p:txEl>
                                              <p:pRg st="0" end="0"/>
                                            </p:txEl>
                                          </p:spTgt>
                                        </p:tgtEl>
                                      </p:cBhvr>
                                    </p:animEffect>
                                  </p:childTnLst>
                                </p:cTn>
                              </p:par>
                            </p:childTnLst>
                          </p:cTn>
                        </p:par>
                        <p:par>
                          <p:cTn id="15" fill="hold">
                            <p:stCondLst>
                              <p:cond delay="10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8"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232">
                                            <p:txEl>
                                              <p:pRg st="0" end="0"/>
                                            </p:txEl>
                                          </p:spTgt>
                                        </p:tgtEl>
                                        <p:attrNameLst>
                                          <p:attrName>fill.type</p:attrName>
                                        </p:attrNameLst>
                                      </p:cBhvr>
                                      <p:to>
                                        <p:strVal val="solid"/>
                                      </p:to>
                                    </p:set>
                                  </p:childTnLst>
                                </p:cTn>
                              </p:par>
                            </p:childTnLst>
                          </p:cTn>
                        </p:par>
                        <p:par>
                          <p:cTn id="21" fill="hold">
                            <p:stCondLst>
                              <p:cond delay="1439"/>
                            </p:stCondLst>
                            <p:childTnLst>
                              <p:par>
                                <p:cTn id="22" presetID="17" presetClass="entr" presetSubtype="1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strVal val="#ppt_h"/>
                                          </p:val>
                                        </p:tav>
                                        <p:tav tm="100000">
                                          <p:val>
                                            <p:strVal val="#ppt_h"/>
                                          </p:val>
                                        </p:tav>
                                      </p:tavLst>
                                    </p:anim>
                                  </p:childTnLst>
                                </p:cTn>
                              </p:par>
                              <p:par>
                                <p:cTn id="26" presetID="18" presetClass="entr" presetSubtype="12" fill="hold" nodeType="withEffect">
                                  <p:stCondLst>
                                    <p:cond delay="0"/>
                                  </p:stCondLst>
                                  <p:childTnLst>
                                    <p:set>
                                      <p:cBhvr>
                                        <p:cTn id="27" dur="1" fill="hold">
                                          <p:stCondLst>
                                            <p:cond delay="0"/>
                                          </p:stCondLst>
                                        </p:cTn>
                                        <p:tgtEl>
                                          <p:spTgt spid="233"/>
                                        </p:tgtEl>
                                        <p:attrNameLst>
                                          <p:attrName>style.visibility</p:attrName>
                                        </p:attrNameLst>
                                      </p:cBhvr>
                                      <p:to>
                                        <p:strVal val="visible"/>
                                      </p:to>
                                    </p:set>
                                    <p:animEffect transition="in" filter="strips(downLeft)">
                                      <p:cBhvr>
                                        <p:cTn id="28" dur="500"/>
                                        <p:tgtEl>
                                          <p:spTgt spid="233"/>
                                        </p:tgtEl>
                                      </p:cBhvr>
                                    </p:animEffect>
                                  </p:childTnLst>
                                </p:cTn>
                              </p:par>
                            </p:childTnLst>
                          </p:cTn>
                        </p:par>
                        <p:par>
                          <p:cTn id="29" fill="hold">
                            <p:stCondLst>
                              <p:cond delay="1939"/>
                            </p:stCondLst>
                            <p:childTnLst>
                              <p:par>
                                <p:cTn id="30" presetID="18" presetClass="entr" presetSubtype="12"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downLeft)">
                                      <p:cBhvr>
                                        <p:cTn id="32" dur="500"/>
                                        <p:tgtEl>
                                          <p:spTgt spid="25"/>
                                        </p:tgtEl>
                                      </p:cBhvr>
                                    </p:animEffect>
                                  </p:childTnLst>
                                </p:cTn>
                              </p:par>
                            </p:childTnLst>
                          </p:cTn>
                        </p:par>
                        <p:par>
                          <p:cTn id="33" fill="hold">
                            <p:stCondLst>
                              <p:cond delay="2439"/>
                            </p:stCondLst>
                            <p:childTnLst>
                              <p:par>
                                <p:cTn id="34" presetID="18" presetClass="entr" presetSubtype="12" fill="hold" nodeType="afterEffect">
                                  <p:stCondLst>
                                    <p:cond delay="0"/>
                                  </p:stCondLst>
                                  <p:childTnLst>
                                    <p:set>
                                      <p:cBhvr>
                                        <p:cTn id="35" dur="1" fill="hold">
                                          <p:stCondLst>
                                            <p:cond delay="0"/>
                                          </p:stCondLst>
                                        </p:cTn>
                                        <p:tgtEl>
                                          <p:spTgt spid="1028"/>
                                        </p:tgtEl>
                                        <p:attrNameLst>
                                          <p:attrName>style.visibility</p:attrName>
                                        </p:attrNameLst>
                                      </p:cBhvr>
                                      <p:to>
                                        <p:strVal val="visible"/>
                                      </p:to>
                                    </p:set>
                                    <p:animEffect transition="in" filter="strips(downLeft)">
                                      <p:cBhvr>
                                        <p:cTn id="36" dur="500"/>
                                        <p:tgtEl>
                                          <p:spTgt spid="1028"/>
                                        </p:tgtEl>
                                      </p:cBhvr>
                                    </p:animEffect>
                                  </p:childTnLst>
                                </p:cTn>
                              </p:par>
                            </p:childTnLst>
                          </p:cTn>
                        </p:par>
                        <p:par>
                          <p:cTn id="37" fill="hold">
                            <p:stCondLst>
                              <p:cond delay="2939"/>
                            </p:stCondLst>
                            <p:childTnLst>
                              <p:par>
                                <p:cTn id="38" presetID="42" presetClass="entr" presetSubtype="0" fill="hold" nodeType="after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1000"/>
                                        <p:tgtEl>
                                          <p:spTgt spid="1030"/>
                                        </p:tgtEl>
                                      </p:cBhvr>
                                    </p:animEffect>
                                    <p:anim calcmode="lin" valueType="num">
                                      <p:cBhvr>
                                        <p:cTn id="41" dur="1000" fill="hold"/>
                                        <p:tgtEl>
                                          <p:spTgt spid="1030"/>
                                        </p:tgtEl>
                                        <p:attrNameLst>
                                          <p:attrName>ppt_x</p:attrName>
                                        </p:attrNameLst>
                                      </p:cBhvr>
                                      <p:tavLst>
                                        <p:tav tm="0">
                                          <p:val>
                                            <p:strVal val="#ppt_x"/>
                                          </p:val>
                                        </p:tav>
                                        <p:tav tm="100000">
                                          <p:val>
                                            <p:strVal val="#ppt_x"/>
                                          </p:val>
                                        </p:tav>
                                      </p:tavLst>
                                    </p:anim>
                                    <p:anim calcmode="lin" valueType="num">
                                      <p:cBhvr>
                                        <p:cTn id="42" dur="1000" fill="hold"/>
                                        <p:tgtEl>
                                          <p:spTgt spid="1030"/>
                                        </p:tgtEl>
                                        <p:attrNameLst>
                                          <p:attrName>ppt_y</p:attrName>
                                        </p:attrNameLst>
                                      </p:cBhvr>
                                      <p:tavLst>
                                        <p:tav tm="0">
                                          <p:val>
                                            <p:strVal val="#ppt_y+.1"/>
                                          </p:val>
                                        </p:tav>
                                        <p:tav tm="100000">
                                          <p:val>
                                            <p:strVal val="#ppt_y"/>
                                          </p:val>
                                        </p:tav>
                                      </p:tavLst>
                                    </p:anim>
                                  </p:childTnLst>
                                </p:cTn>
                              </p:par>
                            </p:childTnLst>
                          </p:cTn>
                        </p:par>
                        <p:par>
                          <p:cTn id="43" fill="hold">
                            <p:stCondLst>
                              <p:cond delay="3939"/>
                            </p:stCondLst>
                            <p:childTnLst>
                              <p:par>
                                <p:cTn id="44" presetID="27" presetClass="entr" presetSubtype="0" fill="hold" nodeType="afterEffect">
                                  <p:stCondLst>
                                    <p:cond delay="0"/>
                                  </p:stCondLst>
                                  <p:iterate type="lt">
                                    <p:tmPct val="50000"/>
                                  </p:iterate>
                                  <p:childTnLst>
                                    <p:set>
                                      <p:cBhvr>
                                        <p:cTn id="45"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46"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8" dur="80"/>
                                        <p:tgtEl>
                                          <p:spTgt spid="232">
                                            <p:txEl>
                                              <p:pRg st="2" end="2"/>
                                            </p:txEl>
                                          </p:spTgt>
                                        </p:tgtEl>
                                        <p:attrNameLst>
                                          <p:attrName>fill.type</p:attrName>
                                        </p:attrNameLst>
                                      </p:cBhvr>
                                      <p:to>
                                        <p:strVal val="solid"/>
                                      </p:to>
                                    </p:set>
                                  </p:childTnLst>
                                </p:cTn>
                              </p:par>
                            </p:childTnLst>
                          </p:cTn>
                        </p:par>
                        <p:par>
                          <p:cTn id="49" fill="hold">
                            <p:stCondLst>
                              <p:cond delay="4779"/>
                            </p:stCondLst>
                            <p:childTnLst>
                              <p:par>
                                <p:cTn id="50" presetID="47" presetClass="entr" presetSubtype="0" fill="hold" nodeType="afterEffect">
                                  <p:stCondLst>
                                    <p:cond delay="0"/>
                                  </p:stCondLst>
                                  <p:childTnLst>
                                    <p:set>
                                      <p:cBhvr>
                                        <p:cTn id="51" dur="1" fill="hold">
                                          <p:stCondLst>
                                            <p:cond delay="0"/>
                                          </p:stCondLst>
                                        </p:cTn>
                                        <p:tgtEl>
                                          <p:spTgt spid="1029"/>
                                        </p:tgtEl>
                                        <p:attrNameLst>
                                          <p:attrName>style.visibility</p:attrName>
                                        </p:attrNameLst>
                                      </p:cBhvr>
                                      <p:to>
                                        <p:strVal val="visible"/>
                                      </p:to>
                                    </p:set>
                                    <p:animEffect transition="in" filter="fade">
                                      <p:cBhvr>
                                        <p:cTn id="52" dur="1000"/>
                                        <p:tgtEl>
                                          <p:spTgt spid="1029"/>
                                        </p:tgtEl>
                                      </p:cBhvr>
                                    </p:animEffect>
                                    <p:anim calcmode="lin" valueType="num">
                                      <p:cBhvr>
                                        <p:cTn id="53" dur="1000" fill="hold"/>
                                        <p:tgtEl>
                                          <p:spTgt spid="1029"/>
                                        </p:tgtEl>
                                        <p:attrNameLst>
                                          <p:attrName>ppt_x</p:attrName>
                                        </p:attrNameLst>
                                      </p:cBhvr>
                                      <p:tavLst>
                                        <p:tav tm="0">
                                          <p:val>
                                            <p:strVal val="#ppt_x"/>
                                          </p:val>
                                        </p:tav>
                                        <p:tav tm="100000">
                                          <p:val>
                                            <p:strVal val="#ppt_x"/>
                                          </p:val>
                                        </p:tav>
                                      </p:tavLst>
                                    </p:anim>
                                    <p:anim calcmode="lin" valueType="num">
                                      <p:cBhvr>
                                        <p:cTn id="5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a:t>
            </a:r>
            <a:r>
              <a:rPr lang="zh-CN" altLang="en-US" dirty="0" smtClean="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slide(fromBottom)">
                                      <p:cBhvr>
                                        <p:cTn id="7" dur="500"/>
                                        <p:tgtEl>
                                          <p:spTgt spid="187"/>
                                        </p:tgtEl>
                                      </p:cBhvr>
                                    </p:animEffect>
                                  </p:childTnLst>
                                </p:cTn>
                              </p:par>
                            </p:childTnLst>
                          </p:cTn>
                        </p:par>
                        <p:par>
                          <p:cTn id="8" fill="hold">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1"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32">
                                            <p:txEl>
                                              <p:pRg st="0" end="0"/>
                                            </p:txEl>
                                          </p:spTgt>
                                        </p:tgtEl>
                                        <p:attrNameLst>
                                          <p:attrName>fill.type</p:attrName>
                                        </p:attrNameLst>
                                      </p:cBhvr>
                                      <p:to>
                                        <p:strVal val="solid"/>
                                      </p:to>
                                    </p:set>
                                  </p:childTnLst>
                                </p:cTn>
                              </p:par>
                              <p:par>
                                <p:cTn id="14" presetID="18" presetClass="entr" presetSubtype="12" fill="hold" nodeType="withEffect">
                                  <p:stCondLst>
                                    <p:cond delay="0"/>
                                  </p:stCondLst>
                                  <p:childTnLst>
                                    <p:set>
                                      <p:cBhvr>
                                        <p:cTn id="15" dur="1" fill="hold">
                                          <p:stCondLst>
                                            <p:cond delay="0"/>
                                          </p:stCondLst>
                                        </p:cTn>
                                        <p:tgtEl>
                                          <p:spTgt spid="233"/>
                                        </p:tgtEl>
                                        <p:attrNameLst>
                                          <p:attrName>style.visibility</p:attrName>
                                        </p:attrNameLst>
                                      </p:cBhvr>
                                      <p:to>
                                        <p:strVal val="visible"/>
                                      </p:to>
                                    </p:set>
                                    <p:animEffect transition="in" filter="strips(downLeft)">
                                      <p:cBhvr>
                                        <p:cTn id="16" dur="500"/>
                                        <p:tgtEl>
                                          <p:spTgt spid="233"/>
                                        </p:tgtEl>
                                      </p:cBhvr>
                                    </p:animEffect>
                                  </p:childTnLst>
                                </p:cTn>
                              </p:par>
                            </p:childTnLst>
                          </p:cTn>
                        </p:par>
                        <p:par>
                          <p:cTn id="17" fill="hold">
                            <p:stCondLst>
                              <p:cond delay="1279"/>
                            </p:stCondLst>
                            <p:childTnLst>
                              <p:par>
                                <p:cTn id="18" presetID="54" presetClass="entr" presetSubtype="0" accel="100000"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500" fill="hold"/>
                                        <p:tgtEl>
                                          <p:spTgt spid="2050"/>
                                        </p:tgtEl>
                                        <p:attrNameLst>
                                          <p:attrName>ppt_w</p:attrName>
                                        </p:attrNameLst>
                                      </p:cBhvr>
                                      <p:tavLst>
                                        <p:tav tm="0">
                                          <p:val>
                                            <p:strVal val="#ppt_w*0.05"/>
                                          </p:val>
                                        </p:tav>
                                        <p:tav tm="100000">
                                          <p:val>
                                            <p:strVal val="#ppt_w"/>
                                          </p:val>
                                        </p:tav>
                                      </p:tavLst>
                                    </p:anim>
                                    <p:anim calcmode="lin" valueType="num">
                                      <p:cBhvr>
                                        <p:cTn id="21" dur="500" fill="hold"/>
                                        <p:tgtEl>
                                          <p:spTgt spid="2050"/>
                                        </p:tgtEl>
                                        <p:attrNameLst>
                                          <p:attrName>ppt_h</p:attrName>
                                        </p:attrNameLst>
                                      </p:cBhvr>
                                      <p:tavLst>
                                        <p:tav tm="0">
                                          <p:val>
                                            <p:strVal val="#ppt_h"/>
                                          </p:val>
                                        </p:tav>
                                        <p:tav tm="100000">
                                          <p:val>
                                            <p:strVal val="#ppt_h"/>
                                          </p:val>
                                        </p:tav>
                                      </p:tavLst>
                                    </p:anim>
                                    <p:anim calcmode="lin" valueType="num">
                                      <p:cBhvr>
                                        <p:cTn id="22" dur="500" fill="hold"/>
                                        <p:tgtEl>
                                          <p:spTgt spid="2050"/>
                                        </p:tgtEl>
                                        <p:attrNameLst>
                                          <p:attrName>ppt_x</p:attrName>
                                        </p:attrNameLst>
                                      </p:cBhvr>
                                      <p:tavLst>
                                        <p:tav tm="0">
                                          <p:val>
                                            <p:strVal val="#ppt_x-.2"/>
                                          </p:val>
                                        </p:tav>
                                        <p:tav tm="100000">
                                          <p:val>
                                            <p:strVal val="#ppt_x"/>
                                          </p:val>
                                        </p:tav>
                                      </p:tavLst>
                                    </p:anim>
                                    <p:anim calcmode="lin" valueType="num">
                                      <p:cBhvr>
                                        <p:cTn id="23" dur="500" fill="hold"/>
                                        <p:tgtEl>
                                          <p:spTgt spid="2050"/>
                                        </p:tgtEl>
                                        <p:attrNameLst>
                                          <p:attrName>ppt_y</p:attrName>
                                        </p:attrNameLst>
                                      </p:cBhvr>
                                      <p:tavLst>
                                        <p:tav tm="0">
                                          <p:val>
                                            <p:strVal val="#ppt_y"/>
                                          </p:val>
                                        </p:tav>
                                        <p:tav tm="100000">
                                          <p:val>
                                            <p:strVal val="#ppt_y"/>
                                          </p:val>
                                        </p:tav>
                                      </p:tavLst>
                                    </p:anim>
                                    <p:animEffect transition="in" filter="fade">
                                      <p:cBhvr>
                                        <p:cTn id="24" dur="500"/>
                                        <p:tgtEl>
                                          <p:spTgt spid="2050"/>
                                        </p:tgtEl>
                                      </p:cBhvr>
                                    </p:animEffect>
                                  </p:childTnLst>
                                </p:cTn>
                              </p:par>
                            </p:childTnLst>
                          </p:cTn>
                        </p:par>
                        <p:par>
                          <p:cTn id="25" fill="hold">
                            <p:stCondLst>
                              <p:cond delay="177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2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2" end="2"/>
                                            </p:txEl>
                                          </p:spTgt>
                                        </p:tgtEl>
                                        <p:attrNameLst>
                                          <p:attrName>fill.type</p:attrName>
                                        </p:attrNameLst>
                                      </p:cBhvr>
                                      <p:to>
                                        <p:strVal val="solid"/>
                                      </p:to>
                                    </p:set>
                                  </p:childTnLst>
                                </p:cTn>
                              </p:par>
                            </p:childTnLst>
                          </p:cTn>
                        </p:par>
                        <p:par>
                          <p:cTn id="31" fill="hold">
                            <p:stCondLst>
                              <p:cond delay="2940"/>
                            </p:stCondLst>
                            <p:childTnLst>
                              <p:par>
                                <p:cTn id="32" presetID="54" presetClass="entr" presetSubtype="0" accel="100000" fill="hold" nodeType="afterEffect">
                                  <p:stCondLst>
                                    <p:cond delay="0"/>
                                  </p:stCondLst>
                                  <p:childTnLst>
                                    <p:set>
                                      <p:cBhvr>
                                        <p:cTn id="33" dur="1" fill="hold">
                                          <p:stCondLst>
                                            <p:cond delay="0"/>
                                          </p:stCondLst>
                                        </p:cTn>
                                        <p:tgtEl>
                                          <p:spTgt spid="2054"/>
                                        </p:tgtEl>
                                        <p:attrNameLst>
                                          <p:attrName>style.visibility</p:attrName>
                                        </p:attrNameLst>
                                      </p:cBhvr>
                                      <p:to>
                                        <p:strVal val="visible"/>
                                      </p:to>
                                    </p:set>
                                    <p:anim calcmode="lin" valueType="num">
                                      <p:cBhvr>
                                        <p:cTn id="34" dur="500" fill="hold"/>
                                        <p:tgtEl>
                                          <p:spTgt spid="2054"/>
                                        </p:tgtEl>
                                        <p:attrNameLst>
                                          <p:attrName>ppt_w</p:attrName>
                                        </p:attrNameLst>
                                      </p:cBhvr>
                                      <p:tavLst>
                                        <p:tav tm="0">
                                          <p:val>
                                            <p:strVal val="#ppt_w*0.05"/>
                                          </p:val>
                                        </p:tav>
                                        <p:tav tm="100000">
                                          <p:val>
                                            <p:strVal val="#ppt_w"/>
                                          </p:val>
                                        </p:tav>
                                      </p:tavLst>
                                    </p:anim>
                                    <p:anim calcmode="lin" valueType="num">
                                      <p:cBhvr>
                                        <p:cTn id="35" dur="500" fill="hold"/>
                                        <p:tgtEl>
                                          <p:spTgt spid="2054"/>
                                        </p:tgtEl>
                                        <p:attrNameLst>
                                          <p:attrName>ppt_h</p:attrName>
                                        </p:attrNameLst>
                                      </p:cBhvr>
                                      <p:tavLst>
                                        <p:tav tm="0">
                                          <p:val>
                                            <p:strVal val="#ppt_h"/>
                                          </p:val>
                                        </p:tav>
                                        <p:tav tm="100000">
                                          <p:val>
                                            <p:strVal val="#ppt_h"/>
                                          </p:val>
                                        </p:tav>
                                      </p:tavLst>
                                    </p:anim>
                                    <p:anim calcmode="lin" valueType="num">
                                      <p:cBhvr>
                                        <p:cTn id="36" dur="500" fill="hold"/>
                                        <p:tgtEl>
                                          <p:spTgt spid="2054"/>
                                        </p:tgtEl>
                                        <p:attrNameLst>
                                          <p:attrName>ppt_x</p:attrName>
                                        </p:attrNameLst>
                                      </p:cBhvr>
                                      <p:tavLst>
                                        <p:tav tm="0">
                                          <p:val>
                                            <p:strVal val="#ppt_x-.2"/>
                                          </p:val>
                                        </p:tav>
                                        <p:tav tm="100000">
                                          <p:val>
                                            <p:strVal val="#ppt_x"/>
                                          </p:val>
                                        </p:tav>
                                      </p:tavLst>
                                    </p:anim>
                                    <p:anim calcmode="lin" valueType="num">
                                      <p:cBhvr>
                                        <p:cTn id="37" dur="500" fill="hold"/>
                                        <p:tgtEl>
                                          <p:spTgt spid="2054"/>
                                        </p:tgtEl>
                                        <p:attrNameLst>
                                          <p:attrName>ppt_y</p:attrName>
                                        </p:attrNameLst>
                                      </p:cBhvr>
                                      <p:tavLst>
                                        <p:tav tm="0">
                                          <p:val>
                                            <p:strVal val="#ppt_y"/>
                                          </p:val>
                                        </p:tav>
                                        <p:tav tm="100000">
                                          <p:val>
                                            <p:strVal val="#ppt_y"/>
                                          </p:val>
                                        </p:tav>
                                      </p:tavLst>
                                    </p:anim>
                                    <p:animEffect transition="in" filter="fade">
                                      <p:cBhvr>
                                        <p:cTn id="38" dur="500"/>
                                        <p:tgtEl>
                                          <p:spTgt spid="2054"/>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053"/>
                                        </p:tgtEl>
                                        <p:attrNameLst>
                                          <p:attrName>style.visibility</p:attrName>
                                        </p:attrNameLst>
                                      </p:cBhvr>
                                      <p:to>
                                        <p:strVal val="visible"/>
                                      </p:to>
                                    </p:set>
                                    <p:anim calcmode="lin" valueType="num">
                                      <p:cBhvr>
                                        <p:cTn id="41" dur="500" fill="hold"/>
                                        <p:tgtEl>
                                          <p:spTgt spid="2053"/>
                                        </p:tgtEl>
                                        <p:attrNameLst>
                                          <p:attrName>ppt_w</p:attrName>
                                        </p:attrNameLst>
                                      </p:cBhvr>
                                      <p:tavLst>
                                        <p:tav tm="0">
                                          <p:val>
                                            <p:strVal val="#ppt_w*0.05"/>
                                          </p:val>
                                        </p:tav>
                                        <p:tav tm="100000">
                                          <p:val>
                                            <p:strVal val="#ppt_w"/>
                                          </p:val>
                                        </p:tav>
                                      </p:tavLst>
                                    </p:anim>
                                    <p:anim calcmode="lin" valueType="num">
                                      <p:cBhvr>
                                        <p:cTn id="42" dur="500" fill="hold"/>
                                        <p:tgtEl>
                                          <p:spTgt spid="2053"/>
                                        </p:tgtEl>
                                        <p:attrNameLst>
                                          <p:attrName>ppt_h</p:attrName>
                                        </p:attrNameLst>
                                      </p:cBhvr>
                                      <p:tavLst>
                                        <p:tav tm="0">
                                          <p:val>
                                            <p:strVal val="#ppt_h"/>
                                          </p:val>
                                        </p:tav>
                                        <p:tav tm="100000">
                                          <p:val>
                                            <p:strVal val="#ppt_h"/>
                                          </p:val>
                                        </p:tav>
                                      </p:tavLst>
                                    </p:anim>
                                    <p:anim calcmode="lin" valueType="num">
                                      <p:cBhvr>
                                        <p:cTn id="43" dur="500" fill="hold"/>
                                        <p:tgtEl>
                                          <p:spTgt spid="2053"/>
                                        </p:tgtEl>
                                        <p:attrNameLst>
                                          <p:attrName>ppt_x</p:attrName>
                                        </p:attrNameLst>
                                      </p:cBhvr>
                                      <p:tavLst>
                                        <p:tav tm="0">
                                          <p:val>
                                            <p:strVal val="#ppt_x-.2"/>
                                          </p:val>
                                        </p:tav>
                                        <p:tav tm="100000">
                                          <p:val>
                                            <p:strVal val="#ppt_x"/>
                                          </p:val>
                                        </p:tav>
                                      </p:tavLst>
                                    </p:anim>
                                    <p:anim calcmode="lin" valueType="num">
                                      <p:cBhvr>
                                        <p:cTn id="44" dur="500" fill="hold"/>
                                        <p:tgtEl>
                                          <p:spTgt spid="2053"/>
                                        </p:tgtEl>
                                        <p:attrNameLst>
                                          <p:attrName>ppt_y</p:attrName>
                                        </p:attrNameLst>
                                      </p:cBhvr>
                                      <p:tavLst>
                                        <p:tav tm="0">
                                          <p:val>
                                            <p:strVal val="#ppt_y"/>
                                          </p:val>
                                        </p:tav>
                                        <p:tav tm="100000">
                                          <p:val>
                                            <p:strVal val="#ppt_y"/>
                                          </p:val>
                                        </p:tav>
                                      </p:tavLst>
                                    </p:anim>
                                    <p:animEffect transition="in" filter="fade">
                                      <p:cBhvr>
                                        <p:cTn id="45" dur="500"/>
                                        <p:tgtEl>
                                          <p:spTgt spid="2053"/>
                                        </p:tgtEl>
                                      </p:cBhvr>
                                    </p:animEffect>
                                  </p:childTnLst>
                                </p:cTn>
                              </p:par>
                            </p:childTnLst>
                          </p:cTn>
                        </p:par>
                        <p:par>
                          <p:cTn id="46" fill="hold">
                            <p:stCondLst>
                              <p:cond delay="3440"/>
                            </p:stCondLst>
                            <p:childTnLst>
                              <p:par>
                                <p:cTn id="47" presetID="18" presetClass="entr" presetSubtype="3" fill="hold" nodeType="afterEffect">
                                  <p:stCondLst>
                                    <p:cond delay="0"/>
                                  </p:stCondLst>
                                  <p:childTnLst>
                                    <p:set>
                                      <p:cBhvr>
                                        <p:cTn id="48" dur="1" fill="hold">
                                          <p:stCondLst>
                                            <p:cond delay="0"/>
                                          </p:stCondLst>
                                        </p:cTn>
                                        <p:tgtEl>
                                          <p:spTgt spid="92"/>
                                        </p:tgtEl>
                                        <p:attrNameLst>
                                          <p:attrName>style.visibility</p:attrName>
                                        </p:attrNameLst>
                                      </p:cBhvr>
                                      <p:to>
                                        <p:strVal val="visible"/>
                                      </p:to>
                                    </p:set>
                                    <p:animEffect transition="in" filter="strips(upRight)">
                                      <p:cBhvr>
                                        <p:cTn id="49" dur="500"/>
                                        <p:tgtEl>
                                          <p:spTgt spid="92"/>
                                        </p:tgtEl>
                                      </p:cBhvr>
                                    </p:animEffect>
                                  </p:childTnLst>
                                </p:cTn>
                              </p:par>
                              <p:par>
                                <p:cTn id="50" presetID="42"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1000"/>
                                        <p:tgtEl>
                                          <p:spTgt spid="87"/>
                                        </p:tgtEl>
                                      </p:cBhvr>
                                    </p:animEffect>
                                    <p:anim calcmode="lin" valueType="num">
                                      <p:cBhvr>
                                        <p:cTn id="53" dur="1000" fill="hold"/>
                                        <p:tgtEl>
                                          <p:spTgt spid="87"/>
                                        </p:tgtEl>
                                        <p:attrNameLst>
                                          <p:attrName>ppt_x</p:attrName>
                                        </p:attrNameLst>
                                      </p:cBhvr>
                                      <p:tavLst>
                                        <p:tav tm="0">
                                          <p:val>
                                            <p:strVal val="#ppt_x"/>
                                          </p:val>
                                        </p:tav>
                                        <p:tav tm="100000">
                                          <p:val>
                                            <p:strVal val="#ppt_x"/>
                                          </p:val>
                                        </p:tav>
                                      </p:tavLst>
                                    </p:anim>
                                    <p:anim calcmode="lin" valueType="num">
                                      <p:cBhvr>
                                        <p:cTn id="54" dur="1000" fill="hold"/>
                                        <p:tgtEl>
                                          <p:spTgt spid="87"/>
                                        </p:tgtEl>
                                        <p:attrNameLst>
                                          <p:attrName>ppt_y</p:attrName>
                                        </p:attrNameLst>
                                      </p:cBhvr>
                                      <p:tavLst>
                                        <p:tav tm="0">
                                          <p:val>
                                            <p:strVal val="#ppt_y+.1"/>
                                          </p:val>
                                        </p:tav>
                                        <p:tav tm="100000">
                                          <p:val>
                                            <p:strVal val="#ppt_y"/>
                                          </p:val>
                                        </p:tav>
                                      </p:tavLst>
                                    </p:anim>
                                  </p:childTnLst>
                                </p:cTn>
                              </p:par>
                            </p:childTnLst>
                          </p:cTn>
                        </p:par>
                        <p:par>
                          <p:cTn id="55" fill="hold">
                            <p:stCondLst>
                              <p:cond delay="394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58"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0" dur="80"/>
                                        <p:tgtEl>
                                          <p:spTgt spid="232">
                                            <p:txEl>
                                              <p:pRg st="4" end="4"/>
                                            </p:txEl>
                                          </p:spTgt>
                                        </p:tgtEl>
                                        <p:attrNameLst>
                                          <p:attrName>fill.type</p:attrName>
                                        </p:attrNameLst>
                                      </p:cBhvr>
                                      <p:to>
                                        <p:strVal val="solid"/>
                                      </p:to>
                                    </p:set>
                                  </p:childTnLst>
                                </p:cTn>
                              </p:par>
                            </p:childTnLst>
                          </p:cTn>
                        </p:par>
                        <p:par>
                          <p:cTn id="61" fill="hold">
                            <p:stCondLst>
                              <p:cond delay="4760"/>
                            </p:stCondLst>
                            <p:childTnLst>
                              <p:par>
                                <p:cTn id="62" presetID="47" presetClass="entr" presetSubtype="0" fill="hold" nodeType="afterEffect">
                                  <p:stCondLst>
                                    <p:cond delay="0"/>
                                  </p:stCondLst>
                                  <p:childTnLst>
                                    <p:set>
                                      <p:cBhvr>
                                        <p:cTn id="63" dur="1" fill="hold">
                                          <p:stCondLst>
                                            <p:cond delay="0"/>
                                          </p:stCondLst>
                                        </p:cTn>
                                        <p:tgtEl>
                                          <p:spTgt spid="2055"/>
                                        </p:tgtEl>
                                        <p:attrNameLst>
                                          <p:attrName>style.visibility</p:attrName>
                                        </p:attrNameLst>
                                      </p:cBhvr>
                                      <p:to>
                                        <p:strVal val="visible"/>
                                      </p:to>
                                    </p:set>
                                    <p:animEffect transition="in" filter="fade">
                                      <p:cBhvr>
                                        <p:cTn id="64" dur="1000"/>
                                        <p:tgtEl>
                                          <p:spTgt spid="2055"/>
                                        </p:tgtEl>
                                      </p:cBhvr>
                                    </p:animEffect>
                                    <p:anim calcmode="lin" valueType="num">
                                      <p:cBhvr>
                                        <p:cTn id="65" dur="1000" fill="hold"/>
                                        <p:tgtEl>
                                          <p:spTgt spid="2055"/>
                                        </p:tgtEl>
                                        <p:attrNameLst>
                                          <p:attrName>ppt_x</p:attrName>
                                        </p:attrNameLst>
                                      </p:cBhvr>
                                      <p:tavLst>
                                        <p:tav tm="0">
                                          <p:val>
                                            <p:strVal val="#ppt_x"/>
                                          </p:val>
                                        </p:tav>
                                        <p:tav tm="100000">
                                          <p:val>
                                            <p:strVal val="#ppt_x"/>
                                          </p:val>
                                        </p:tav>
                                      </p:tavLst>
                                    </p:anim>
                                    <p:anim calcmode="lin" valueType="num">
                                      <p:cBhvr>
                                        <p:cTn id="66"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ppt_w</p:attrName>
                                        </p:attrNameLst>
                                      </p:cBhvr>
                                      <p:tavLst>
                                        <p:tav tm="0">
                                          <p:val>
                                            <p:strVal val="#ppt_w*0.05"/>
                                          </p:val>
                                        </p:tav>
                                        <p:tav tm="100000">
                                          <p:val>
                                            <p:strVal val="#ppt_w"/>
                                          </p:val>
                                        </p:tav>
                                      </p:tavLst>
                                    </p:anim>
                                    <p:anim calcmode="lin" valueType="num">
                                      <p:cBhvr>
                                        <p:cTn id="8" dur="500" fill="hold"/>
                                        <p:tgtEl>
                                          <p:spTgt spid="187"/>
                                        </p:tgtEl>
                                        <p:attrNameLst>
                                          <p:attrName>ppt_h</p:attrName>
                                        </p:attrNameLst>
                                      </p:cBhvr>
                                      <p:tavLst>
                                        <p:tav tm="0">
                                          <p:val>
                                            <p:strVal val="#ppt_h"/>
                                          </p:val>
                                        </p:tav>
                                        <p:tav tm="100000">
                                          <p:val>
                                            <p:strVal val="#ppt_h"/>
                                          </p:val>
                                        </p:tav>
                                      </p:tavLst>
                                    </p:anim>
                                    <p:anim calcmode="lin" valueType="num">
                                      <p:cBhvr>
                                        <p:cTn id="9" dur="500" fill="hold"/>
                                        <p:tgtEl>
                                          <p:spTgt spid="187"/>
                                        </p:tgtEl>
                                        <p:attrNameLst>
                                          <p:attrName>ppt_x</p:attrName>
                                        </p:attrNameLst>
                                      </p:cBhvr>
                                      <p:tavLst>
                                        <p:tav tm="0">
                                          <p:val>
                                            <p:strVal val="#ppt_x-.2"/>
                                          </p:val>
                                        </p:tav>
                                        <p:tav tm="100000">
                                          <p:val>
                                            <p:strVal val="#ppt_x"/>
                                          </p:val>
                                        </p:tav>
                                      </p:tavLst>
                                    </p:anim>
                                    <p:anim calcmode="lin" valueType="num">
                                      <p:cBhvr>
                                        <p:cTn id="10" dur="500" fill="hold"/>
                                        <p:tgtEl>
                                          <p:spTgt spid="187"/>
                                        </p:tgtEl>
                                        <p:attrNameLst>
                                          <p:attrName>ppt_y</p:attrName>
                                        </p:attrNameLst>
                                      </p:cBhvr>
                                      <p:tavLst>
                                        <p:tav tm="0">
                                          <p:val>
                                            <p:strVal val="#ppt_y"/>
                                          </p:val>
                                        </p:tav>
                                        <p:tav tm="100000">
                                          <p:val>
                                            <p:strVal val="#ppt_y"/>
                                          </p:val>
                                        </p:tav>
                                      </p:tavLst>
                                    </p:anim>
                                    <p:animEffect transition="in" filter="fade">
                                      <p:cBhvr>
                                        <p:cTn id="11" dur="500"/>
                                        <p:tgtEl>
                                          <p:spTgt spid="187"/>
                                        </p:tgtEl>
                                      </p:cBhvr>
                                    </p:animEffect>
                                  </p:childTnLst>
                                </p:cTn>
                              </p:par>
                            </p:childTnLst>
                          </p:cTn>
                        </p:par>
                        <p:par>
                          <p:cTn id="12" fill="hold">
                            <p:stCondLst>
                              <p:cond delay="5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5"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7" dur="80"/>
                                        <p:tgtEl>
                                          <p:spTgt spid="232">
                                            <p:txEl>
                                              <p:pRg st="1" end="1"/>
                                            </p:txEl>
                                          </p:spTgt>
                                        </p:tgtEl>
                                        <p:attrNameLst>
                                          <p:attrName>fill.type</p:attrName>
                                        </p:attrNameLst>
                                      </p:cBhvr>
                                      <p:to>
                                        <p:strVal val="solid"/>
                                      </p:to>
                                    </p:set>
                                  </p:childTnLst>
                                </p:cTn>
                              </p:par>
                              <p:par>
                                <p:cTn id="18" presetID="23" presetClass="entr" presetSubtype="16"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p:cTn id="20" dur="500" fill="hold"/>
                                        <p:tgtEl>
                                          <p:spTgt spid="98"/>
                                        </p:tgtEl>
                                        <p:attrNameLst>
                                          <p:attrName>ppt_w</p:attrName>
                                        </p:attrNameLst>
                                      </p:cBhvr>
                                      <p:tavLst>
                                        <p:tav tm="0">
                                          <p:val>
                                            <p:fltVal val="0"/>
                                          </p:val>
                                        </p:tav>
                                        <p:tav tm="100000">
                                          <p:val>
                                            <p:strVal val="#ppt_w"/>
                                          </p:val>
                                        </p:tav>
                                      </p:tavLst>
                                    </p:anim>
                                    <p:anim calcmode="lin" valueType="num">
                                      <p:cBhvr>
                                        <p:cTn id="21" dur="500" fill="hold"/>
                                        <p:tgtEl>
                                          <p:spTgt spid="98"/>
                                        </p:tgtEl>
                                        <p:attrNameLst>
                                          <p:attrName>ppt_h</p:attrName>
                                        </p:attrNameLst>
                                      </p:cBhvr>
                                      <p:tavLst>
                                        <p:tav tm="0">
                                          <p:val>
                                            <p:fltVal val="0"/>
                                          </p:val>
                                        </p:tav>
                                        <p:tav tm="100000">
                                          <p:val>
                                            <p:strVal val="#ppt_h"/>
                                          </p:val>
                                        </p:tav>
                                      </p:tavLst>
                                    </p:anim>
                                  </p:childTnLst>
                                </p:cTn>
                              </p:par>
                            </p:childTnLst>
                          </p:cTn>
                        </p:par>
                        <p:par>
                          <p:cTn id="22" fill="hold">
                            <p:stCondLst>
                              <p:cond delay="1839"/>
                            </p:stCondLst>
                            <p:childTnLst>
                              <p:par>
                                <p:cTn id="23" presetID="21" presetClass="entr" presetSubtype="4" fill="hold" nodeType="after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wheel(4)">
                                      <p:cBhvr>
                                        <p:cTn id="25" dur="2000"/>
                                        <p:tgtEl>
                                          <p:spTgt spid="2056"/>
                                        </p:tgtEl>
                                      </p:cBhvr>
                                    </p:animEffect>
                                  </p:childTnLst>
                                </p:cTn>
                              </p:par>
                            </p:childTnLst>
                          </p:cTn>
                        </p:par>
                        <p:par>
                          <p:cTn id="26" fill="hold">
                            <p:stCondLst>
                              <p:cond delay="383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9"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232">
                                            <p:txEl>
                                              <p:pRg st="3" end="3"/>
                                            </p:txEl>
                                          </p:spTgt>
                                        </p:tgtEl>
                                        <p:attrNameLst>
                                          <p:attrName>fill.type</p:attrName>
                                        </p:attrNameLst>
                                      </p:cBhvr>
                                      <p:to>
                                        <p:strVal val="solid"/>
                                      </p:to>
                                    </p:set>
                                  </p:childTnLst>
                                </p:cTn>
                              </p:par>
                            </p:childTnLst>
                          </p:cTn>
                        </p:par>
                        <p:par>
                          <p:cTn id="32" fill="hold">
                            <p:stCondLst>
                              <p:cond delay="4960"/>
                            </p:stCondLst>
                            <p:childTnLst>
                              <p:par>
                                <p:cTn id="33" presetID="16" presetClass="entr" presetSubtype="26"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arn(in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宋体" panose="02010600030101010101" pitchFamily="2" charset="-122"/>
              </a:rPr>
              <a:t>采用百度</a:t>
            </a:r>
            <a:r>
              <a:rPr lang="en-US" altLang="zh-CN" dirty="0" smtClean="0">
                <a:latin typeface="宋体" panose="02010600030101010101" pitchFamily="2" charset="-122"/>
              </a:rPr>
              <a:t>/GOOGLE</a:t>
            </a:r>
            <a:r>
              <a:rPr lang="zh-CN" altLang="en-US" dirty="0" smtClean="0">
                <a:latin typeface="宋体" panose="02010600030101010101" pitchFamily="2" charset="-122"/>
              </a:rPr>
              <a:t>地图直观展现，并提供</a:t>
            </a:r>
            <a:r>
              <a:rPr lang="en-US" altLang="zh-CN" dirty="0" smtClean="0">
                <a:latin typeface="宋体" panose="02010600030101010101" pitchFamily="2" charset="-122"/>
              </a:rPr>
              <a:t>24</a:t>
            </a:r>
            <a:r>
              <a:rPr lang="zh-CN" altLang="en-US" dirty="0" smtClean="0">
                <a:latin typeface="宋体" panose="02010600030101010101" pitchFamily="2" charset="-122"/>
              </a:rPr>
              <a:t>小时无间断的车辆状态在线服务</a:t>
            </a:r>
            <a:endParaRPr lang="en-US" altLang="zh-CN" dirty="0" smtClean="0">
              <a:latin typeface="宋体" panose="02010600030101010101" pitchFamily="2"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t> </a:t>
            </a:r>
            <a:r>
              <a:rPr lang="en-US" dirty="0" smtClean="0"/>
              <a:t>GPS/BD</a:t>
            </a:r>
            <a:r>
              <a:rPr lang="zh-CN" altLang="en-US" dirty="0" smtClean="0"/>
              <a:t>信息，车辆实时状态显示，紧急锁定，跟踪</a:t>
            </a:r>
            <a:endParaRPr lang="en-US" altLang="zh-CN" dirty="0" smtClean="0"/>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支持卫星地图</a:t>
            </a:r>
            <a:endParaRPr lang="zh-CN" altLang="en-US"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1000" fill="hold"/>
                                        <p:tgtEl>
                                          <p:spTgt spid="187"/>
                                        </p:tgtEl>
                                        <p:attrNameLst>
                                          <p:attrName>ppt_x</p:attrName>
                                        </p:attrNameLst>
                                      </p:cBhvr>
                                      <p:tavLst>
                                        <p:tav tm="0">
                                          <p:val>
                                            <p:strVal val="#ppt_x-.2"/>
                                          </p:val>
                                        </p:tav>
                                        <p:tav tm="100000">
                                          <p:val>
                                            <p:strVal val="#ppt_x"/>
                                          </p:val>
                                        </p:tav>
                                      </p:tavLst>
                                    </p:anim>
                                    <p:anim calcmode="lin" valueType="num">
                                      <p:cBhvr>
                                        <p:cTn id="8" dur="1000" fill="hold"/>
                                        <p:tgtEl>
                                          <p:spTgt spid="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3"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
                                            <p:txEl>
                                              <p:pRg st="1" end="1"/>
                                            </p:txEl>
                                          </p:spTgt>
                                        </p:tgtEl>
                                        <p:attrNameLst>
                                          <p:attrName>fill.type</p:attrName>
                                        </p:attrNameLst>
                                      </p:cBhvr>
                                      <p:to>
                                        <p:strVal val="solid"/>
                                      </p:to>
                                    </p:set>
                                  </p:childTnLst>
                                </p:cTn>
                              </p:par>
                              <p:par>
                                <p:cTn id="16" presetID="18" presetClass="entr" presetSubtype="12" fill="hold"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strips(downLeft)">
                                      <p:cBhvr>
                                        <p:cTn id="18" dur="500"/>
                                        <p:tgtEl>
                                          <p:spTgt spid="98"/>
                                        </p:tgtEl>
                                      </p:cBhvr>
                                    </p:animEffect>
                                  </p:childTnLst>
                                </p:cTn>
                              </p:par>
                            </p:childTnLst>
                          </p:cTn>
                        </p:par>
                        <p:par>
                          <p:cTn id="19" fill="hold">
                            <p:stCondLst>
                              <p:cond delay="1559"/>
                            </p:stCondLst>
                            <p:childTnLst>
                              <p:par>
                                <p:cTn id="20" presetID="47"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1000"/>
                                        <p:tgtEl>
                                          <p:spTgt spid="3074"/>
                                        </p:tgtEl>
                                      </p:cBhvr>
                                    </p:animEffect>
                                    <p:anim calcmode="lin" valueType="num">
                                      <p:cBhvr>
                                        <p:cTn id="23" dur="1000" fill="hold"/>
                                        <p:tgtEl>
                                          <p:spTgt spid="3074"/>
                                        </p:tgtEl>
                                        <p:attrNameLst>
                                          <p:attrName>ppt_x</p:attrName>
                                        </p:attrNameLst>
                                      </p:cBhvr>
                                      <p:tavLst>
                                        <p:tav tm="0">
                                          <p:val>
                                            <p:strVal val="#ppt_x"/>
                                          </p:val>
                                        </p:tav>
                                        <p:tav tm="100000">
                                          <p:val>
                                            <p:strVal val="#ppt_x"/>
                                          </p:val>
                                        </p:tav>
                                      </p:tavLst>
                                    </p:anim>
                                    <p:anim calcmode="lin" valueType="num">
                                      <p:cBhvr>
                                        <p:cTn id="24" dur="1000" fill="hold"/>
                                        <p:tgtEl>
                                          <p:spTgt spid="3074"/>
                                        </p:tgtEl>
                                        <p:attrNameLst>
                                          <p:attrName>ppt_y</p:attrName>
                                        </p:attrNameLst>
                                      </p:cBhvr>
                                      <p:tavLst>
                                        <p:tav tm="0">
                                          <p:val>
                                            <p:strVal val="#ppt_y-.1"/>
                                          </p:val>
                                        </p:tav>
                                        <p:tav tm="100000">
                                          <p:val>
                                            <p:strVal val="#ppt_y"/>
                                          </p:val>
                                        </p:tav>
                                      </p:tavLst>
                                    </p:anim>
                                  </p:childTnLst>
                                </p:cTn>
                              </p:par>
                            </p:childTnLst>
                          </p:cTn>
                        </p:par>
                        <p:par>
                          <p:cTn id="25" fill="hold">
                            <p:stCondLst>
                              <p:cond delay="255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8"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3" end="3"/>
                                            </p:txEl>
                                          </p:spTgt>
                                        </p:tgtEl>
                                        <p:attrNameLst>
                                          <p:attrName>fill.type</p:attrName>
                                        </p:attrNameLst>
                                      </p:cBhvr>
                                      <p:to>
                                        <p:strVal val="solid"/>
                                      </p:to>
                                    </p:set>
                                  </p:childTnLst>
                                </p:cTn>
                              </p:par>
                              <p:par>
                                <p:cTn id="31" presetID="18" presetClass="entr" presetSubtype="3"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strips(upRight)">
                                      <p:cBhvr>
                                        <p:cTn id="33" dur="500"/>
                                        <p:tgtEl>
                                          <p:spTgt spid="87"/>
                                        </p:tgtEl>
                                      </p:cBhvr>
                                    </p:animEffect>
                                  </p:childTnLst>
                                </p:cTn>
                              </p:par>
                              <p:par>
                                <p:cTn id="34" presetID="42"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1000"/>
                                        <p:tgtEl>
                                          <p:spTgt spid="3075"/>
                                        </p:tgtEl>
                                      </p:cBhvr>
                                    </p:animEffect>
                                    <p:anim calcmode="lin" valueType="num">
                                      <p:cBhvr>
                                        <p:cTn id="37" dur="1000" fill="hold"/>
                                        <p:tgtEl>
                                          <p:spTgt spid="3075"/>
                                        </p:tgtEl>
                                        <p:attrNameLst>
                                          <p:attrName>ppt_x</p:attrName>
                                        </p:attrNameLst>
                                      </p:cBhvr>
                                      <p:tavLst>
                                        <p:tav tm="0">
                                          <p:val>
                                            <p:strVal val="#ppt_x"/>
                                          </p:val>
                                        </p:tav>
                                        <p:tav tm="100000">
                                          <p:val>
                                            <p:strVal val="#ppt_x"/>
                                          </p:val>
                                        </p:tav>
                                      </p:tavLst>
                                    </p:anim>
                                    <p:anim calcmode="lin" valueType="num">
                                      <p:cBhvr>
                                        <p:cTn id="38" dur="1000" fill="hold"/>
                                        <p:tgtEl>
                                          <p:spTgt spid="3075"/>
                                        </p:tgtEl>
                                        <p:attrNameLst>
                                          <p:attrName>ppt_y</p:attrName>
                                        </p:attrNameLst>
                                      </p:cBhvr>
                                      <p:tavLst>
                                        <p:tav tm="0">
                                          <p:val>
                                            <p:strVal val="#ppt_y+.1"/>
                                          </p:val>
                                        </p:tav>
                                        <p:tav tm="100000">
                                          <p:val>
                                            <p:strVal val="#ppt_y"/>
                                          </p:val>
                                        </p:tav>
                                      </p:tavLst>
                                    </p:anim>
                                  </p:childTnLst>
                                </p:cTn>
                              </p:par>
                            </p:childTnLst>
                          </p:cTn>
                        </p:par>
                        <p:par>
                          <p:cTn id="39" fill="hold">
                            <p:stCondLst>
                              <p:cond delay="3679"/>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232">
                                            <p:txEl>
                                              <p:pRg st="6" end="6"/>
                                            </p:txEl>
                                          </p:spTgt>
                                        </p:tgtEl>
                                        <p:attrNameLst>
                                          <p:attrName>style.visibility</p:attrName>
                                        </p:attrNameLst>
                                      </p:cBhvr>
                                      <p:to>
                                        <p:strVal val="visible"/>
                                      </p:to>
                                    </p:set>
                                    <p:anim calcmode="discrete" valueType="clr">
                                      <p:cBhvr override="childStyle">
                                        <p:cTn id="42" dur="80"/>
                                        <p:tgtEl>
                                          <p:spTgt spid="23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232">
                                            <p:txEl>
                                              <p:pRg st="6" end="6"/>
                                            </p:txEl>
                                          </p:spTgt>
                                        </p:tgtEl>
                                        <p:attrNameLst>
                                          <p:attrName>fillcolor</p:attrName>
                                        </p:attrNameLst>
                                      </p:cBhvr>
                                      <p:tavLst>
                                        <p:tav tm="0">
                                          <p:val>
                                            <p:clrVal>
                                              <a:schemeClr val="accent2"/>
                                            </p:clrVal>
                                          </p:val>
                                        </p:tav>
                                        <p:tav tm="50000">
                                          <p:val>
                                            <p:clrVal>
                                              <a:schemeClr val="hlink"/>
                                            </p:clrVal>
                                          </p:val>
                                        </p:tav>
                                      </p:tavLst>
                                    </p:anim>
                                    <p:set>
                                      <p:cBhvr>
                                        <p:cTn id="44" dur="80"/>
                                        <p:tgtEl>
                                          <p:spTgt spid="23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smtClean="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4778</Words>
  <Application>WPS 演示</Application>
  <PresentationFormat>全屏显示(16:10)</PresentationFormat>
  <Paragraphs>642</Paragraphs>
  <Slides>50</Slides>
  <Notes>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50</vt:i4>
      </vt:variant>
    </vt:vector>
  </HeadingPairs>
  <TitlesOfParts>
    <vt:vector size="62" baseType="lpstr">
      <vt:lpstr>Arial</vt:lpstr>
      <vt:lpstr>宋体</vt:lpstr>
      <vt:lpstr>Wingdings</vt:lpstr>
      <vt:lpstr>黑体</vt:lpstr>
      <vt:lpstr>Calibri</vt:lpstr>
      <vt:lpstr>微软雅黑</vt:lpstr>
      <vt:lpstr>Lucida Grande</vt:lpstr>
      <vt:lpstr>Arial Unicode MS</vt:lpstr>
      <vt:lpstr>寰蒋闆呴粦</vt:lpstr>
      <vt:lpstr>Segoe Print</vt:lpstr>
      <vt:lpstr>Symbol</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885</cp:revision>
  <dcterms:created xsi:type="dcterms:W3CDTF">2013-05-24T02:36:00Z</dcterms:created>
  <dcterms:modified xsi:type="dcterms:W3CDTF">2018-11-07T10:52:03Z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2052-10.1.0.7643</vt:lpwstr>
  </property>
</Properties>
</file>