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9"/>
  </p:notesMasterIdLst>
  <p:handoutMasterIdLst>
    <p:handoutMasterId r:id="rId54"/>
  </p:handoutMasterIdLst>
  <p:sldIdLst>
    <p:sldId id="256" r:id="rId3"/>
    <p:sldId id="297" r:id="rId4"/>
    <p:sldId id="296" r:id="rId5"/>
    <p:sldId id="301" r:id="rId6"/>
    <p:sldId id="302" r:id="rId7"/>
    <p:sldId id="303" r:id="rId8"/>
    <p:sldId id="381" r:id="rId10"/>
    <p:sldId id="382" r:id="rId11"/>
    <p:sldId id="383" r:id="rId12"/>
    <p:sldId id="384" r:id="rId13"/>
    <p:sldId id="299" r:id="rId14"/>
    <p:sldId id="304" r:id="rId15"/>
    <p:sldId id="385" r:id="rId16"/>
    <p:sldId id="346" r:id="rId17"/>
    <p:sldId id="352" r:id="rId18"/>
    <p:sldId id="450" r:id="rId19"/>
    <p:sldId id="353" r:id="rId20"/>
    <p:sldId id="354" r:id="rId21"/>
    <p:sldId id="351" r:id="rId22"/>
    <p:sldId id="419" r:id="rId23"/>
    <p:sldId id="420" r:id="rId24"/>
    <p:sldId id="421" r:id="rId25"/>
    <p:sldId id="422" r:id="rId26"/>
    <p:sldId id="423" r:id="rId27"/>
    <p:sldId id="424" r:id="rId28"/>
    <p:sldId id="305" r:id="rId29"/>
    <p:sldId id="306" r:id="rId30"/>
    <p:sldId id="307" r:id="rId31"/>
    <p:sldId id="309" r:id="rId32"/>
    <p:sldId id="310" r:id="rId33"/>
    <p:sldId id="311" r:id="rId34"/>
    <p:sldId id="312" r:id="rId35"/>
    <p:sldId id="313" r:id="rId36"/>
    <p:sldId id="314" r:id="rId37"/>
    <p:sldId id="315" r:id="rId38"/>
    <p:sldId id="330" r:id="rId39"/>
    <p:sldId id="331" r:id="rId40"/>
    <p:sldId id="322" r:id="rId41"/>
    <p:sldId id="317" r:id="rId42"/>
    <p:sldId id="318" r:id="rId43"/>
    <p:sldId id="316" r:id="rId44"/>
    <p:sldId id="320" r:id="rId45"/>
    <p:sldId id="329" r:id="rId46"/>
    <p:sldId id="321" r:id="rId47"/>
    <p:sldId id="323" r:id="rId48"/>
    <p:sldId id="325" r:id="rId49"/>
    <p:sldId id="326" r:id="rId50"/>
    <p:sldId id="324" r:id="rId51"/>
    <p:sldId id="327" r:id="rId52"/>
    <p:sldId id="298" r:id="rId53"/>
  </p:sldIdLst>
  <p:sldSz cx="9144000" cy="5715000" type="screen16x10"/>
  <p:notesSz cx="6858000" cy="9144000"/>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3C1F9"/>
    <a:srgbClr val="A1C9ED"/>
    <a:srgbClr val="333333"/>
    <a:srgbClr val="5F5F5F"/>
    <a:srgbClr val="808080"/>
    <a:srgbClr val="B2B2B2"/>
    <a:srgbClr val="47721C"/>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294" autoAdjust="0"/>
    <p:restoredTop sz="94708" autoAdjust="0"/>
  </p:normalViewPr>
  <p:slideViewPr>
    <p:cSldViewPr>
      <p:cViewPr varScale="1">
        <p:scale>
          <a:sx n="80" d="100"/>
          <a:sy n="80" d="100"/>
        </p:scale>
        <p:origin x="-1098" y="-90"/>
      </p:cViewPr>
      <p:guideLst>
        <p:guide orient="horz" pos="180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notesMaster" Target="notesMasters/notesMaster1.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7" Type="http://schemas.openxmlformats.org/officeDocument/2006/relationships/tableStyles" Target="tableStyles.xml"/><Relationship Id="rId56" Type="http://schemas.openxmlformats.org/officeDocument/2006/relationships/viewProps" Target="viewProps.xml"/><Relationship Id="rId55" Type="http://schemas.openxmlformats.org/officeDocument/2006/relationships/presProps" Target="presProps.xml"/><Relationship Id="rId54" Type="http://schemas.openxmlformats.org/officeDocument/2006/relationships/handoutMaster" Target="handoutMasters/handoutMaster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3.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eaLnBrk="0" hangingPunct="0">
              <a:defRPr sz="1200"/>
            </a:lvl1pPr>
          </a:lstStyle>
          <a:p>
            <a:endParaRPr lang="zh-CN" altLang="en-US"/>
          </a:p>
        </p:txBody>
      </p:sp>
      <p:sp>
        <p:nvSpPr>
          <p:cNvPr id="2051" name="Rectangle 3"/>
          <p:cNvSpPr>
            <a:spLocks noGrp="1" noChangeArrowheads="1"/>
          </p:cNvSpPr>
          <p:nvPr>
            <p:ph type="dt"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eaLnBrk="0" hangingPunct="0">
              <a:defRPr sz="1200"/>
            </a:lvl1pPr>
          </a:lstStyle>
          <a:p>
            <a:fld id="{6DF697E2-5FD5-46F5-84C4-725B3E428A31}" type="datetimeFigureOut">
              <a:rPr lang="zh-CN" altLang="en-US"/>
            </a:fld>
            <a:endParaRPr lang="en-US"/>
          </a:p>
        </p:txBody>
      </p:sp>
      <p:sp>
        <p:nvSpPr>
          <p:cNvPr id="2052" name="Rectangle 4"/>
          <p:cNvSpPr>
            <a:spLocks noGrp="1" noRot="1" noChangeAspect="1" noChangeArrowheads="1"/>
          </p:cNvSpPr>
          <p:nvPr>
            <p:ph type="sldImg" idx="2"/>
          </p:nvPr>
        </p:nvSpPr>
        <p:spPr bwMode="auto">
          <a:xfrm>
            <a:off x="685800" y="685800"/>
            <a:ext cx="5486400" cy="3429000"/>
          </a:xfrm>
          <a:prstGeom prst="rect">
            <a:avLst/>
          </a:prstGeom>
          <a:noFill/>
          <a:ln w="9525">
            <a:noFill/>
            <a:miter lim="800000"/>
          </a:ln>
          <a:effectLst/>
        </p:spPr>
      </p:sp>
      <p:sp>
        <p:nvSpPr>
          <p:cNvPr id="2053" name="Rectangle 5"/>
          <p:cNvSpPr>
            <a:spLocks noGrp="1" noChangeArrowheads="1"/>
          </p:cNvSpPr>
          <p:nvPr>
            <p:ph type="body" sz="quarter" idx="3"/>
          </p:nvPr>
        </p:nvSpPr>
        <p:spPr bwMode="auto">
          <a:xfrm>
            <a:off x="685800" y="4343400"/>
            <a:ext cx="5486400" cy="4114800"/>
          </a:xfrm>
          <a:prstGeom prst="rect">
            <a:avLst/>
          </a:prstGeom>
          <a:noFill/>
          <a:ln w="9525">
            <a:noFill/>
            <a:miter lim="800000"/>
          </a:ln>
          <a:effectLst/>
        </p:spPr>
        <p:txBody>
          <a:bodyPr vert="horz" wrap="square" lIns="91440" tIns="45720" rIns="91440" bIns="45720" numCol="1" anchor="ctr"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2054" name="Rectangle 6"/>
          <p:cNvSpPr>
            <a:spLocks noGrp="1" noChangeArrowheads="1"/>
          </p:cNvSpPr>
          <p:nvPr>
            <p:ph type="ftr" sz="quarter" idx="4"/>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eaLnBrk="0" hangingPunct="0">
              <a:defRPr sz="1200"/>
            </a:lvl1pPr>
          </a:lstStyle>
          <a:p>
            <a:endParaRPr lang="en-US"/>
          </a:p>
        </p:txBody>
      </p:sp>
      <p:sp>
        <p:nvSpPr>
          <p:cNvPr id="2055" name="Rectangle 7"/>
          <p:cNvSpPr>
            <a:spLocks noGrp="1" noChangeArrowheads="1"/>
          </p:cNvSpPr>
          <p:nvPr>
            <p:ph type="sldNum" sz="quarter" idx="5"/>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lstStyle>
            <a:lvl1pPr algn="r" eaLnBrk="0" hangingPunct="0">
              <a:defRPr sz="1200"/>
            </a:lvl1pPr>
          </a:lstStyle>
          <a:p>
            <a:fld id="{DE8C9602-B04A-4C7A-ACA9-A05DE7727C7F}" type="slidenum">
              <a:rPr lang="zh-CN" altLang="en-US"/>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DE8C9602-B04A-4C7A-ACA9-A05DE7727C7F}" type="slidenum">
              <a:rPr lang="zh-CN" altLang="en-US" smtClean="0"/>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DE8C9602-B04A-4C7A-ACA9-A05DE7727C7F}" type="slidenum">
              <a:rPr lang="zh-CN" altLang="en-US" smtClean="0"/>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DE8C9602-B04A-4C7A-ACA9-A05DE7727C7F}" type="slidenum">
              <a:rPr lang="zh-CN" altLang="en-US" smtClean="0"/>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774825"/>
            <a:ext cx="7772400" cy="1225550"/>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238500"/>
            <a:ext cx="6400800" cy="14605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fld id="{F0D2087D-48B1-42A6-B808-8B7267FA3229}"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21286DC9-D368-4022-B5E7-53B1D469D74D}" type="slidenum">
              <a:rPr lang="zh-CN" altLang="en-US"/>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62939212-D260-4E1F-9589-A3AA4F1D9BFB}"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F93ED8E7-BD98-480A-822C-987E06E6DA16}" type="slidenum">
              <a:rPr lang="zh-CN" altLang="en-US"/>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671888"/>
            <a:ext cx="7772400" cy="113506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422525"/>
            <a:ext cx="7772400" cy="1249363"/>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lvl1pPr>
              <a:defRPr/>
            </a:lvl1pPr>
          </a:lstStyle>
          <a:p>
            <a:fld id="{94F40300-CB03-4E1B-9907-FAE2C963D023}"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BADABBA6-69A2-430A-B4EA-45CE8930B74E}" type="slidenum">
              <a:rPr lang="zh-CN" altLang="en-US"/>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1125538"/>
            <a:ext cx="4038600"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9313" y="1125538"/>
            <a:ext cx="4038600"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fld id="{068E5A56-75DA-4173-B90F-FABAB6188F59}" type="datetimeFigureOut">
              <a:rPr lang="zh-CN" altLang="en-US"/>
            </a:fld>
            <a:endParaRPr 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04163F5B-27ED-4241-9E55-99CF390DE071}" type="slidenum">
              <a:rPr lang="zh-CN" altLang="en-US"/>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29600" cy="9525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79525"/>
            <a:ext cx="4040188" cy="5334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812925"/>
            <a:ext cx="4040188" cy="32924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279525"/>
            <a:ext cx="4041775" cy="5334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1812925"/>
            <a:ext cx="4041775" cy="32924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fld id="{C97929F7-A248-49A6-A1CE-688BC262E5AF}" type="datetimeFigureOut">
              <a:rPr lang="zh-CN" altLang="en-US"/>
            </a:fld>
            <a:endParaRPr lang="en-US"/>
          </a:p>
        </p:txBody>
      </p:sp>
      <p:sp>
        <p:nvSpPr>
          <p:cNvPr id="8" name="页脚占位符 7"/>
          <p:cNvSpPr>
            <a:spLocks noGrp="1"/>
          </p:cNvSpPr>
          <p:nvPr>
            <p:ph type="ftr" sz="quarter" idx="11"/>
          </p:nvPr>
        </p:nvSpPr>
        <p:spPr/>
        <p:txBody>
          <a:bodyPr/>
          <a:lstStyle>
            <a:lvl1pPr>
              <a:defRPr/>
            </a:lvl1pPr>
          </a:lstStyle>
          <a:p>
            <a:endParaRPr lang="zh-CN" altLang="en-US"/>
          </a:p>
        </p:txBody>
      </p:sp>
      <p:sp>
        <p:nvSpPr>
          <p:cNvPr id="9" name="灯片编号占位符 8"/>
          <p:cNvSpPr>
            <a:spLocks noGrp="1"/>
          </p:cNvSpPr>
          <p:nvPr>
            <p:ph type="sldNum" sz="quarter" idx="12"/>
          </p:nvPr>
        </p:nvSpPr>
        <p:spPr/>
        <p:txBody>
          <a:bodyPr/>
          <a:lstStyle>
            <a:lvl1pPr>
              <a:defRPr/>
            </a:lvl1pPr>
          </a:lstStyle>
          <a:p>
            <a:fld id="{430ADC92-B496-4304-90D1-5A98D3E34EF8}" type="slidenum">
              <a:rPr lang="zh-CN" altLang="en-US"/>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fld id="{0083F983-0C9B-4B5C-869C-C944C0E4C3B6}" type="datetimeFigureOut">
              <a:rPr lang="zh-CN" altLang="en-US"/>
            </a:fld>
            <a:endParaRPr lang="en-US"/>
          </a:p>
        </p:txBody>
      </p:sp>
      <p:sp>
        <p:nvSpPr>
          <p:cNvPr id="4" name="页脚占位符 3"/>
          <p:cNvSpPr>
            <a:spLocks noGrp="1"/>
          </p:cNvSpPr>
          <p:nvPr>
            <p:ph type="ftr" sz="quarter" idx="11"/>
          </p:nvPr>
        </p:nvSpPr>
        <p:spPr/>
        <p:txBody>
          <a:bodyPr/>
          <a:lstStyle>
            <a:lvl1pPr>
              <a:defRPr/>
            </a:lvl1pPr>
          </a:lstStyle>
          <a:p>
            <a:endParaRPr lang="zh-CN" altLang="en-US"/>
          </a:p>
        </p:txBody>
      </p:sp>
      <p:sp>
        <p:nvSpPr>
          <p:cNvPr id="5" name="灯片编号占位符 4"/>
          <p:cNvSpPr>
            <a:spLocks noGrp="1"/>
          </p:cNvSpPr>
          <p:nvPr>
            <p:ph type="sldNum" sz="quarter" idx="12"/>
          </p:nvPr>
        </p:nvSpPr>
        <p:spPr/>
        <p:txBody>
          <a:bodyPr/>
          <a:lstStyle>
            <a:lvl1pPr>
              <a:defRPr/>
            </a:lvl1pPr>
          </a:lstStyle>
          <a:p>
            <a:fld id="{39125FD5-959C-4C62-8525-39E2595C0447}" type="slidenum">
              <a:rPr lang="zh-CN" altLang="en-US"/>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fld id="{C6569437-25E0-4942-870D-C57CA61E3B59}" type="datetimeFigureOut">
              <a:rPr lang="zh-CN" altLang="en-US"/>
            </a:fld>
            <a:endParaRPr lang="en-US"/>
          </a:p>
        </p:txBody>
      </p:sp>
      <p:sp>
        <p:nvSpPr>
          <p:cNvPr id="3" name="页脚占位符 2"/>
          <p:cNvSpPr>
            <a:spLocks noGrp="1"/>
          </p:cNvSpPr>
          <p:nvPr>
            <p:ph type="ftr" sz="quarter" idx="11"/>
          </p:nvPr>
        </p:nvSpPr>
        <p:spPr/>
        <p:txBody>
          <a:bodyPr/>
          <a:lstStyle>
            <a:lvl1pPr>
              <a:defRPr/>
            </a:lvl1pPr>
          </a:lstStyle>
          <a:p>
            <a:endParaRPr lang="zh-CN" altLang="en-US"/>
          </a:p>
        </p:txBody>
      </p:sp>
      <p:sp>
        <p:nvSpPr>
          <p:cNvPr id="4" name="灯片编号占位符 3"/>
          <p:cNvSpPr>
            <a:spLocks noGrp="1"/>
          </p:cNvSpPr>
          <p:nvPr>
            <p:ph type="sldNum" sz="quarter" idx="12"/>
          </p:nvPr>
        </p:nvSpPr>
        <p:spPr/>
        <p:txBody>
          <a:bodyPr/>
          <a:lstStyle>
            <a:lvl1pPr>
              <a:defRPr/>
            </a:lvl1pPr>
          </a:lstStyle>
          <a:p>
            <a:fld id="{23B7DA4D-BB30-45CF-896D-0817ABB98449}" type="slidenum">
              <a:rPr lang="zh-CN" altLang="en-US"/>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27013"/>
            <a:ext cx="3008313" cy="968375"/>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27013"/>
            <a:ext cx="5111750" cy="4878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195388"/>
            <a:ext cx="3008313" cy="39100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fld id="{74F460D2-0830-45E0-B196-18478B539F52}" type="datetimeFigureOut">
              <a:rPr lang="zh-CN" altLang="en-US"/>
            </a:fld>
            <a:endParaRPr 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E4E51497-2A6B-4E47-8966-17F222B7BDBF}" type="slidenum">
              <a:rPr lang="zh-CN" altLang="en-US"/>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000500"/>
            <a:ext cx="5486400" cy="47307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511175"/>
            <a:ext cx="5486400"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473575"/>
            <a:ext cx="5486400" cy="6699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fld id="{C1D50676-7FDC-4128-A600-AD7ACFA485D4}" type="datetimeFigureOut">
              <a:rPr lang="zh-CN" altLang="en-US"/>
            </a:fld>
            <a:endParaRPr 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DE1E3E66-BA6E-4D07-A5D6-BAA76354D260}" type="slidenum">
              <a:rPr lang="zh-CN" altLang="en-US"/>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9CB2233B-D27A-4DD6-991A-4E9E167C9FA7}"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0DCE177F-B6CC-43A7-930A-EA5F44F50931}" type="slidenum">
              <a:rPr lang="zh-CN" altLang="en-US"/>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3050" y="96838"/>
            <a:ext cx="2074863" cy="48006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95288" y="96838"/>
            <a:ext cx="6075362" cy="480060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B481CB51-832B-4AAA-9CF5-190A388D5A04}"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B46D26A5-4CA7-4A29-9710-DD8F613A98F2}" type="slidenum">
              <a:rPr lang="zh-CN" altLang="en-US"/>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2"/>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395288" y="96838"/>
            <a:ext cx="8229600" cy="541337"/>
          </a:xfrm>
          <a:prstGeom prst="rect">
            <a:avLst/>
          </a:prstGeom>
          <a:noFill/>
          <a:ln w="9525">
            <a:noFill/>
            <a:miter lim="800000"/>
          </a:ln>
        </p:spPr>
        <p:txBody>
          <a:bodyPr vert="horz" wrap="square" lIns="91440" tIns="45720" rIns="91440" bIns="45720" numCol="1" anchor="ctr" anchorCtr="0" compatLnSpc="1"/>
          <a:lstStyle/>
          <a:p>
            <a:pPr lvl="0"/>
            <a:r>
              <a:rPr lang="zh-CN" smtClean="0"/>
              <a:t>单击此处编辑母版标题样式</a:t>
            </a:r>
            <a:endParaRPr lang="zh-CN" smtClean="0"/>
          </a:p>
        </p:txBody>
      </p:sp>
      <p:sp>
        <p:nvSpPr>
          <p:cNvPr id="1027" name="文本占位符 2"/>
          <p:cNvSpPr>
            <a:spLocks noGrp="1" noChangeArrowheads="1"/>
          </p:cNvSpPr>
          <p:nvPr>
            <p:ph type="body" idx="1"/>
          </p:nvPr>
        </p:nvSpPr>
        <p:spPr bwMode="auto">
          <a:xfrm>
            <a:off x="468313" y="1125538"/>
            <a:ext cx="8229600" cy="3771900"/>
          </a:xfrm>
          <a:prstGeom prst="rect">
            <a:avLst/>
          </a:prstGeom>
          <a:noFill/>
          <a:ln w="9525">
            <a:noFill/>
            <a:miter lim="800000"/>
          </a:ln>
        </p:spPr>
        <p:txBody>
          <a:bodyPr vert="horz" wrap="square" lIns="91440" tIns="45720" rIns="91440" bIns="45720" numCol="1" anchor="t" anchorCtr="0" compatLnSpc="1"/>
          <a:lstStyle/>
          <a:p>
            <a:pPr lvl="0"/>
            <a:r>
              <a:rPr lang="zh-CN" smtClean="0"/>
              <a:t>单击此处编辑母版文本样式</a:t>
            </a:r>
            <a:endParaRPr lang="zh-CN" smtClean="0"/>
          </a:p>
          <a:p>
            <a:pPr lvl="1"/>
            <a:r>
              <a:rPr lang="zh-CN" smtClean="0"/>
              <a:t>第二级</a:t>
            </a:r>
            <a:endParaRPr lang="zh-CN" smtClean="0"/>
          </a:p>
          <a:p>
            <a:pPr lvl="2"/>
            <a:r>
              <a:rPr lang="zh-CN" smtClean="0"/>
              <a:t>第三级</a:t>
            </a:r>
            <a:endParaRPr lang="zh-CN" smtClean="0"/>
          </a:p>
          <a:p>
            <a:pPr lvl="3"/>
            <a:r>
              <a:rPr lang="zh-CN" smtClean="0"/>
              <a:t>第四级</a:t>
            </a:r>
            <a:endParaRPr lang="zh-CN" smtClean="0"/>
          </a:p>
          <a:p>
            <a:pPr lvl="4"/>
            <a:r>
              <a:rPr lang="zh-CN" smtClean="0"/>
              <a:t>第五级</a:t>
            </a:r>
            <a:endParaRPr lang="zh-CN" smtClean="0"/>
          </a:p>
        </p:txBody>
      </p:sp>
      <p:sp>
        <p:nvSpPr>
          <p:cNvPr id="1028" name="日期占位符 3"/>
          <p:cNvSpPr>
            <a:spLocks noGrp="1" noChangeArrowheads="1"/>
          </p:cNvSpPr>
          <p:nvPr>
            <p:ph type="dt" sz="half" idx="2"/>
          </p:nvPr>
        </p:nvSpPr>
        <p:spPr bwMode="auto">
          <a:xfrm>
            <a:off x="457200" y="5203825"/>
            <a:ext cx="2133600" cy="396875"/>
          </a:xfrm>
          <a:prstGeom prst="rect">
            <a:avLst/>
          </a:prstGeom>
          <a:noFill/>
          <a:ln w="9525">
            <a:noFill/>
            <a:miter lim="800000"/>
          </a:ln>
        </p:spPr>
        <p:txBody>
          <a:bodyPr vert="horz" wrap="square" lIns="91440" tIns="45720" rIns="91440" bIns="45720" numCol="1" anchor="ctr" anchorCtr="0" compatLnSpc="1"/>
          <a:lstStyle>
            <a:lvl1pPr>
              <a:defRPr sz="1200">
                <a:solidFill>
                  <a:srgbClr val="898989"/>
                </a:solidFill>
                <a:ea typeface="+mn-ea"/>
              </a:defRPr>
            </a:lvl1pPr>
          </a:lstStyle>
          <a:p>
            <a:fld id="{E33A9B71-979D-4CD1-8C16-FF891B6CA2B3}" type="datetimeFigureOut">
              <a:rPr lang="zh-CN" altLang="en-US"/>
            </a:fld>
            <a:endParaRPr lang="en-US"/>
          </a:p>
        </p:txBody>
      </p:sp>
      <p:sp>
        <p:nvSpPr>
          <p:cNvPr id="1029" name="页脚占位符 4"/>
          <p:cNvSpPr>
            <a:spLocks noGrp="1" noChangeArrowheads="1"/>
          </p:cNvSpPr>
          <p:nvPr>
            <p:ph type="ftr" sz="quarter" idx="3"/>
          </p:nvPr>
        </p:nvSpPr>
        <p:spPr bwMode="auto">
          <a:xfrm>
            <a:off x="3124200" y="5203825"/>
            <a:ext cx="2895600" cy="396875"/>
          </a:xfrm>
          <a:prstGeom prst="rect">
            <a:avLst/>
          </a:prstGeom>
          <a:noFill/>
          <a:ln w="9525">
            <a:noFill/>
            <a:miter lim="800000"/>
          </a:ln>
        </p:spPr>
        <p:txBody>
          <a:bodyPr vert="horz" wrap="square" lIns="91440" tIns="45720" rIns="91440" bIns="45720" numCol="1" anchor="ctr" anchorCtr="0" compatLnSpc="1"/>
          <a:lstStyle>
            <a:lvl1pPr algn="ctr">
              <a:defRPr sz="1200">
                <a:solidFill>
                  <a:srgbClr val="898989"/>
                </a:solidFill>
                <a:ea typeface="+mn-ea"/>
              </a:defRPr>
            </a:lvl1pPr>
          </a:lstStyle>
          <a:p>
            <a:endParaRPr lang="zh-CN" altLang="en-US"/>
          </a:p>
        </p:txBody>
      </p:sp>
      <p:sp>
        <p:nvSpPr>
          <p:cNvPr id="1030" name="灯片编号占位符 5"/>
          <p:cNvSpPr>
            <a:spLocks noGrp="1" noChangeArrowheads="1"/>
          </p:cNvSpPr>
          <p:nvPr>
            <p:ph type="sldNum" sz="quarter" idx="4"/>
          </p:nvPr>
        </p:nvSpPr>
        <p:spPr bwMode="auto">
          <a:xfrm>
            <a:off x="6553200" y="5203825"/>
            <a:ext cx="2133600" cy="396875"/>
          </a:xfrm>
          <a:prstGeom prst="rect">
            <a:avLst/>
          </a:prstGeom>
          <a:noFill/>
          <a:ln w="9525">
            <a:noFill/>
            <a:miter lim="800000"/>
          </a:ln>
        </p:spPr>
        <p:txBody>
          <a:bodyPr vert="horz" wrap="square" lIns="91440" tIns="45720" rIns="91440" bIns="45720" numCol="1" anchor="ctr" anchorCtr="0" compatLnSpc="1"/>
          <a:lstStyle>
            <a:lvl1pPr algn="r">
              <a:defRPr sz="1200">
                <a:solidFill>
                  <a:srgbClr val="898989"/>
                </a:solidFill>
                <a:ea typeface="+mn-ea"/>
              </a:defRPr>
            </a:lvl1pPr>
          </a:lstStyle>
          <a:p>
            <a:fld id="{627E4638-5E0C-496C-BF58-9883FD9C3E2F}" type="slidenum">
              <a:rPr lang="zh-CN" altLang="en-US"/>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spcBef>
          <a:spcPct val="0"/>
        </a:spcBef>
        <a:spcAft>
          <a:spcPct val="0"/>
        </a:spcAft>
        <a:defRPr sz="2400" b="1">
          <a:solidFill>
            <a:schemeClr val="bg1"/>
          </a:solidFill>
          <a:latin typeface="+mj-lt"/>
          <a:ea typeface="+mj-ea"/>
          <a:cs typeface="+mj-cs"/>
        </a:defRPr>
      </a:lvl1pPr>
      <a:lvl2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2pPr>
      <a:lvl3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3pPr>
      <a:lvl4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4pPr>
      <a:lvl5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5pPr>
      <a:lvl6pPr marL="4572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6pPr>
      <a:lvl7pPr marL="9144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7pPr>
      <a:lvl8pPr marL="13716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8pPr>
      <a:lvl9pPr marL="18288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9pPr>
    </p:titleStyle>
    <p:bodyStyle>
      <a:lvl1pPr marL="342900" indent="-342900" algn="l" rtl="0" eaLnBrk="0" fontAlgn="base" hangingPunct="0">
        <a:spcBef>
          <a:spcPct val="20000"/>
        </a:spcBef>
        <a:spcAft>
          <a:spcPct val="0"/>
        </a:spcAft>
        <a:buFont typeface="Wingdings" panose="05000000000000000000" pitchFamily="2" charset="2"/>
        <a:buChar char="l"/>
        <a:defRPr sz="2000">
          <a:solidFill>
            <a:schemeClr val="tx1"/>
          </a:solidFill>
          <a:latin typeface="+mn-lt"/>
          <a:ea typeface="+mn-ea"/>
          <a:cs typeface="+mn-cs"/>
        </a:defRPr>
      </a:lvl1pPr>
      <a:lvl2pPr marL="742950" indent="-285750" algn="l" rtl="0" eaLnBrk="0" fontAlgn="base" hangingPunct="0">
        <a:spcBef>
          <a:spcPct val="20000"/>
        </a:spcBef>
        <a:spcAft>
          <a:spcPct val="0"/>
        </a:spcAft>
        <a:buFont typeface="Wingdings" panose="05000000000000000000" pitchFamily="2" charset="2"/>
        <a:buChar char="n"/>
        <a:defRPr>
          <a:solidFill>
            <a:schemeClr val="tx1"/>
          </a:solidFill>
          <a:latin typeface="+mn-lt"/>
          <a:ea typeface="+mn-ea"/>
        </a:defRPr>
      </a:lvl2pPr>
      <a:lvl3pPr marL="1143000" indent="-228600" algn="l" rtl="0" eaLnBrk="0" fontAlgn="base" hangingPunct="0">
        <a:spcBef>
          <a:spcPct val="20000"/>
        </a:spcBef>
        <a:spcAft>
          <a:spcPct val="0"/>
        </a:spcAft>
        <a:buFont typeface="Wingdings" panose="05000000000000000000" pitchFamily="2" charset="2"/>
        <a:buChar char="u"/>
        <a:defRPr sz="1600">
          <a:solidFill>
            <a:schemeClr val="tx1"/>
          </a:solidFill>
          <a:latin typeface="+mn-lt"/>
          <a:ea typeface="+mn-ea"/>
        </a:defRPr>
      </a:lvl3pPr>
      <a:lvl4pPr marL="16002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4pPr>
      <a:lvl5pPr marL="20574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5pPr>
      <a:lvl6pPr marL="25146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6pPr>
      <a:lvl7pPr marL="29718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7pPr>
      <a:lvl8pPr marL="34290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8pPr>
      <a:lvl9pPr marL="38862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10.png"/><Relationship Id="rId8" Type="http://schemas.openxmlformats.org/officeDocument/2006/relationships/image" Target="../media/image9.png"/><Relationship Id="rId7" Type="http://schemas.openxmlformats.org/officeDocument/2006/relationships/image" Target="../media/image8.png"/><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3.png"/><Relationship Id="rId10" Type="http://schemas.openxmlformats.org/officeDocument/2006/relationships/slideLayout" Target="../slideLayouts/slideLayout7.xml"/><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png"/><Relationship Id="rId1" Type="http://schemas.openxmlformats.org/officeDocument/2006/relationships/image" Target="../media/image9.png"/></Relationships>
</file>

<file path=ppt/slides/_rels/slide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3.jpeg"/><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7.xml"/><Relationship Id="rId2" Type="http://schemas.openxmlformats.org/officeDocument/2006/relationships/image" Target="../media/image15.png"/><Relationship Id="rId1" Type="http://schemas.openxmlformats.org/officeDocument/2006/relationships/image" Target="../media/image9.png"/></Relationships>
</file>

<file path=ppt/slides/_rels/slide12.xml.rels><?xml version="1.0" encoding="UTF-8" standalone="yes"?>
<Relationships xmlns="http://schemas.openxmlformats.org/package/2006/relationships"><Relationship Id="rId9" Type="http://schemas.openxmlformats.org/officeDocument/2006/relationships/image" Target="../media/image6.png"/><Relationship Id="rId8" Type="http://schemas.openxmlformats.org/officeDocument/2006/relationships/image" Target="../media/image5.png"/><Relationship Id="rId7" Type="http://schemas.openxmlformats.org/officeDocument/2006/relationships/image" Target="../media/image7.png"/><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8.png"/><Relationship Id="rId3" Type="http://schemas.openxmlformats.org/officeDocument/2006/relationships/image" Target="../media/image17.png"/><Relationship Id="rId2" Type="http://schemas.openxmlformats.org/officeDocument/2006/relationships/image" Target="../media/image16.jpeg"/><Relationship Id="rId16" Type="http://schemas.openxmlformats.org/officeDocument/2006/relationships/slideLayout" Target="../slideLayouts/slideLayout7.xml"/><Relationship Id="rId15" Type="http://schemas.openxmlformats.org/officeDocument/2006/relationships/image" Target="../media/image21.png"/><Relationship Id="rId14" Type="http://schemas.openxmlformats.org/officeDocument/2006/relationships/image" Target="../media/image20.png"/><Relationship Id="rId13" Type="http://schemas.openxmlformats.org/officeDocument/2006/relationships/image" Target="../media/image10.png"/><Relationship Id="rId12" Type="http://schemas.openxmlformats.org/officeDocument/2006/relationships/image" Target="../media/image19.jpeg"/><Relationship Id="rId11" Type="http://schemas.openxmlformats.org/officeDocument/2006/relationships/image" Target="../media/image11.png"/><Relationship Id="rId10" Type="http://schemas.openxmlformats.org/officeDocument/2006/relationships/image" Target="../media/image18.png"/><Relationship Id="rId1" Type="http://schemas.openxmlformats.org/officeDocument/2006/relationships/image" Target="../media/image9.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3.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4.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5.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6.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7.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8.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9.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0.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1.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2.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3.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4.jpe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5.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6.jpe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9.jpeg"/><Relationship Id="rId1" Type="http://schemas.openxmlformats.org/officeDocument/2006/relationships/image" Target="../media/image16.jpeg"/></Relationships>
</file>

<file path=ppt/slides/_rels/slide30.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image" Target="../media/image40.png"/><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image" Target="../media/image37.png"/></Relationships>
</file>

<file path=ppt/slides/_rels/slide31.xml.rels><?xml version="1.0" encoding="UTF-8" standalone="yes"?>
<Relationships xmlns="http://schemas.openxmlformats.org/package/2006/relationships"><Relationship Id="rId8" Type="http://schemas.openxmlformats.org/officeDocument/2006/relationships/notesSlide" Target="../notesSlides/notesSlide3.xml"/><Relationship Id="rId7" Type="http://schemas.openxmlformats.org/officeDocument/2006/relationships/slideLayout" Target="../slideLayouts/slideLayout7.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image" Target="../media/image42.jpe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8.png"/></Relationships>
</file>

<file path=ppt/slides/_rels/slide3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image" Target="../media/image49.png"/></Relationships>
</file>

<file path=ppt/slides/_rels/slide34.xml.rels><?xml version="1.0" encoding="UTF-8" standalone="yes"?>
<Relationships xmlns="http://schemas.openxmlformats.org/package/2006/relationships"><Relationship Id="rId9" Type="http://schemas.openxmlformats.org/officeDocument/2006/relationships/image" Target="../media/image60.png"/><Relationship Id="rId8" Type="http://schemas.openxmlformats.org/officeDocument/2006/relationships/image" Target="../media/image59.png"/><Relationship Id="rId7" Type="http://schemas.openxmlformats.org/officeDocument/2006/relationships/image" Target="../media/image58.png"/><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 Id="rId3" Type="http://schemas.openxmlformats.org/officeDocument/2006/relationships/image" Target="../media/image54.png"/><Relationship Id="rId2" Type="http://schemas.openxmlformats.org/officeDocument/2006/relationships/image" Target="../media/image53.png"/><Relationship Id="rId19" Type="http://schemas.openxmlformats.org/officeDocument/2006/relationships/slideLayout" Target="../slideLayouts/slideLayout7.xml"/><Relationship Id="rId18" Type="http://schemas.openxmlformats.org/officeDocument/2006/relationships/image" Target="../media/image69.png"/><Relationship Id="rId17" Type="http://schemas.openxmlformats.org/officeDocument/2006/relationships/image" Target="../media/image68.png"/><Relationship Id="rId16" Type="http://schemas.openxmlformats.org/officeDocument/2006/relationships/image" Target="../media/image67.png"/><Relationship Id="rId15" Type="http://schemas.openxmlformats.org/officeDocument/2006/relationships/image" Target="../media/image66.png"/><Relationship Id="rId14" Type="http://schemas.openxmlformats.org/officeDocument/2006/relationships/image" Target="../media/image65.png"/><Relationship Id="rId13" Type="http://schemas.openxmlformats.org/officeDocument/2006/relationships/image" Target="../media/image64.png"/><Relationship Id="rId12" Type="http://schemas.openxmlformats.org/officeDocument/2006/relationships/image" Target="../media/image63.png"/><Relationship Id="rId11" Type="http://schemas.openxmlformats.org/officeDocument/2006/relationships/image" Target="../media/image62.png"/><Relationship Id="rId10" Type="http://schemas.openxmlformats.org/officeDocument/2006/relationships/image" Target="../media/image61.png"/><Relationship Id="rId1" Type="http://schemas.openxmlformats.org/officeDocument/2006/relationships/image" Target="../media/image52.png"/></Relationships>
</file>

<file path=ppt/slides/_rels/slide35.xml.rels><?xml version="1.0" encoding="UTF-8" standalone="yes"?>
<Relationships xmlns="http://schemas.openxmlformats.org/package/2006/relationships"><Relationship Id="rId9" Type="http://schemas.openxmlformats.org/officeDocument/2006/relationships/image" Target="../media/image10.png"/><Relationship Id="rId8" Type="http://schemas.openxmlformats.org/officeDocument/2006/relationships/image" Target="../media/image77.png"/><Relationship Id="rId7" Type="http://schemas.openxmlformats.org/officeDocument/2006/relationships/image" Target="../media/image76.jpeg"/><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 Id="rId3" Type="http://schemas.openxmlformats.org/officeDocument/2006/relationships/image" Target="../media/image72.png"/><Relationship Id="rId2" Type="http://schemas.openxmlformats.org/officeDocument/2006/relationships/image" Target="../media/image71.png"/><Relationship Id="rId10" Type="http://schemas.openxmlformats.org/officeDocument/2006/relationships/slideLayout" Target="../slideLayouts/slideLayout7.xml"/><Relationship Id="rId1" Type="http://schemas.openxmlformats.org/officeDocument/2006/relationships/image" Target="../media/image70.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9.png"/><Relationship Id="rId1" Type="http://schemas.openxmlformats.org/officeDocument/2006/relationships/image" Target="../media/image78.jpeg"/></Relationships>
</file>

<file path=ppt/slides/_rels/slide3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81.jpeg"/><Relationship Id="rId2" Type="http://schemas.openxmlformats.org/officeDocument/2006/relationships/image" Target="../media/image74.png"/><Relationship Id="rId1" Type="http://schemas.openxmlformats.org/officeDocument/2006/relationships/image" Target="../media/image80.jpeg"/></Relationships>
</file>

<file path=ppt/slides/_rels/slide3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85.jpeg"/><Relationship Id="rId3" Type="http://schemas.openxmlformats.org/officeDocument/2006/relationships/image" Target="../media/image84.png"/><Relationship Id="rId2" Type="http://schemas.openxmlformats.org/officeDocument/2006/relationships/image" Target="../media/image83.png"/><Relationship Id="rId1" Type="http://schemas.openxmlformats.org/officeDocument/2006/relationships/image" Target="../media/image82.png"/></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7.png"/><Relationship Id="rId1" Type="http://schemas.openxmlformats.org/officeDocument/2006/relationships/image" Target="../media/image86.png"/></Relationships>
</file>

<file path=ppt/slides/_rels/slide41.xml.rels><?xml version="1.0" encoding="UTF-8" standalone="yes"?>
<Relationships xmlns="http://schemas.openxmlformats.org/package/2006/relationships"><Relationship Id="rId9" Type="http://schemas.openxmlformats.org/officeDocument/2006/relationships/image" Target="../media/image96.png"/><Relationship Id="rId8" Type="http://schemas.openxmlformats.org/officeDocument/2006/relationships/image" Target="../media/image95.png"/><Relationship Id="rId7" Type="http://schemas.openxmlformats.org/officeDocument/2006/relationships/image" Target="../media/image94.jpeg"/><Relationship Id="rId6" Type="http://schemas.openxmlformats.org/officeDocument/2006/relationships/image" Target="../media/image93.jpeg"/><Relationship Id="rId5" Type="http://schemas.openxmlformats.org/officeDocument/2006/relationships/image" Target="../media/image92.jpeg"/><Relationship Id="rId4" Type="http://schemas.openxmlformats.org/officeDocument/2006/relationships/image" Target="../media/image91.jpeg"/><Relationship Id="rId3" Type="http://schemas.openxmlformats.org/officeDocument/2006/relationships/image" Target="../media/image90.jpeg"/><Relationship Id="rId2" Type="http://schemas.openxmlformats.org/officeDocument/2006/relationships/image" Target="../media/image89.png"/><Relationship Id="rId13" Type="http://schemas.openxmlformats.org/officeDocument/2006/relationships/slideLayout" Target="../slideLayouts/slideLayout7.xml"/><Relationship Id="rId12" Type="http://schemas.openxmlformats.org/officeDocument/2006/relationships/image" Target="../media/image77.png"/><Relationship Id="rId11" Type="http://schemas.openxmlformats.org/officeDocument/2006/relationships/image" Target="../media/image98.png"/><Relationship Id="rId10" Type="http://schemas.openxmlformats.org/officeDocument/2006/relationships/image" Target="../media/image97.png"/><Relationship Id="rId1" Type="http://schemas.openxmlformats.org/officeDocument/2006/relationships/image" Target="../media/image88.png"/></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9.png"/></Relationships>
</file>

<file path=ppt/slides/_rels/slide44.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02.png"/><Relationship Id="rId4" Type="http://schemas.openxmlformats.org/officeDocument/2006/relationships/image" Target="../media/image101.png"/><Relationship Id="rId3" Type="http://schemas.openxmlformats.org/officeDocument/2006/relationships/image" Target="../media/image100.png"/><Relationship Id="rId2" Type="http://schemas.openxmlformats.org/officeDocument/2006/relationships/image" Target="../media/image75.png"/><Relationship Id="rId1" Type="http://schemas.openxmlformats.org/officeDocument/2006/relationships/image" Target="../media/image74.png"/></Relationships>
</file>

<file path=ppt/slides/_rels/slide4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06.png"/><Relationship Id="rId3" Type="http://schemas.openxmlformats.org/officeDocument/2006/relationships/image" Target="../media/image105.png"/><Relationship Id="rId2" Type="http://schemas.openxmlformats.org/officeDocument/2006/relationships/image" Target="../media/image104.png"/><Relationship Id="rId1" Type="http://schemas.openxmlformats.org/officeDocument/2006/relationships/image" Target="../media/image103.png"/></Relationships>
</file>

<file path=ppt/slides/_rels/slide4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11.png"/><Relationship Id="rId4" Type="http://schemas.openxmlformats.org/officeDocument/2006/relationships/image" Target="../media/image110.png"/><Relationship Id="rId3" Type="http://schemas.openxmlformats.org/officeDocument/2006/relationships/image" Target="../media/image109.png"/><Relationship Id="rId2" Type="http://schemas.openxmlformats.org/officeDocument/2006/relationships/image" Target="../media/image108.png"/><Relationship Id="rId1" Type="http://schemas.openxmlformats.org/officeDocument/2006/relationships/image" Target="../media/image107.png"/></Relationships>
</file>

<file path=ppt/slides/_rels/slide4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15.png"/><Relationship Id="rId3" Type="http://schemas.openxmlformats.org/officeDocument/2006/relationships/image" Target="../media/image114.png"/><Relationship Id="rId2" Type="http://schemas.openxmlformats.org/officeDocument/2006/relationships/image" Target="../media/image113.png"/><Relationship Id="rId1" Type="http://schemas.openxmlformats.org/officeDocument/2006/relationships/image" Target="../media/image112.png"/></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7.png"/><Relationship Id="rId1" Type="http://schemas.openxmlformats.org/officeDocument/2006/relationships/image" Target="../media/image116.png"/></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9.png"/><Relationship Id="rId1" Type="http://schemas.openxmlformats.org/officeDocument/2006/relationships/image" Target="../media/image118.png"/></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0.jpeg"/></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3074" name="Rectangle 8"/>
          <p:cNvSpPr>
            <a:spLocks noChangeArrowheads="1"/>
          </p:cNvSpPr>
          <p:nvPr/>
        </p:nvSpPr>
        <p:spPr bwMode="auto">
          <a:xfrm>
            <a:off x="143510" y="1335405"/>
            <a:ext cx="2607945" cy="583565"/>
          </a:xfrm>
          <a:prstGeom prst="rect">
            <a:avLst/>
          </a:prstGeom>
          <a:noFill/>
          <a:ln w="9525">
            <a:solidFill>
              <a:schemeClr val="accent1"/>
            </a:solidFill>
            <a:miter lim="800000"/>
          </a:ln>
          <a:effectLst/>
          <a:extLst>
            <a:ext uri="{909E8E84-426E-40DD-AFC4-6F175D3DCCD1}">
              <a14:hiddenFill xmlns:a14="http://schemas.microsoft.com/office/drawing/2010/main">
                <a:solidFill>
                  <a:schemeClr val="bg2"/>
                </a:solidFill>
              </a14:hiddenFill>
            </a:ext>
          </a:extLst>
        </p:spPr>
        <p:txBody>
          <a:bodyPr wrap="square">
            <a:spAutoFit/>
            <a:scene3d>
              <a:camera prst="orthographicFront"/>
              <a:lightRig rig="threePt" dir="t"/>
            </a:scene3d>
          </a:bodyPr>
          <a:lstStyle/>
          <a:p>
            <a:r>
              <a:rPr lang="zh-CN" altLang="en-US" sz="32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专用运钞车</a:t>
            </a:r>
            <a:endParaRPr lang="zh-CN" altLang="en-US" sz="32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endParaRPr>
          </a:p>
        </p:txBody>
      </p:sp>
      <p:sp>
        <p:nvSpPr>
          <p:cNvPr id="3075" name="Rectangle 9"/>
          <p:cNvSpPr>
            <a:spLocks noChangeArrowheads="1"/>
          </p:cNvSpPr>
          <p:nvPr/>
        </p:nvSpPr>
        <p:spPr bwMode="auto">
          <a:xfrm>
            <a:off x="3286125" y="2143125"/>
            <a:ext cx="5692140" cy="583565"/>
          </a:xfrm>
          <a:prstGeom prst="rect">
            <a:avLst/>
          </a:prstGeom>
          <a:noFill/>
          <a:ln w="9525">
            <a:noFill/>
            <a:miter lim="800000"/>
          </a:ln>
          <a:effectLst/>
        </p:spPr>
        <p:txBody>
          <a:bodyPr wrap="square">
            <a:spAutoFit/>
          </a:bodyPr>
          <a:lstStyle/>
          <a:p>
            <a:r>
              <a:rPr lang="en-US" altLang="zh-CN" sz="3200" b="1" dirty="0" smtClean="0">
                <a:solidFill>
                  <a:schemeClr val="bg1"/>
                </a:solidFill>
                <a:ea typeface="微软雅黑" panose="020B0503020204020204" pitchFamily="34" charset="-122"/>
              </a:rPr>
              <a:t>4G</a:t>
            </a:r>
            <a:r>
              <a:rPr lang="zh-CN" altLang="en-US" sz="3200" b="1" dirty="0" smtClean="0">
                <a:solidFill>
                  <a:schemeClr val="bg1"/>
                </a:solidFill>
                <a:ea typeface="微软雅黑" panose="020B0503020204020204" pitchFamily="34" charset="-122"/>
              </a:rPr>
              <a:t>视频</a:t>
            </a:r>
            <a:r>
              <a:rPr lang="en-US" altLang="zh-CN" sz="3200" b="1" dirty="0" smtClean="0">
                <a:solidFill>
                  <a:schemeClr val="bg1"/>
                </a:solidFill>
                <a:ea typeface="微软雅黑" panose="020B0503020204020204" pitchFamily="34" charset="-122"/>
              </a:rPr>
              <a:t>+BD</a:t>
            </a:r>
            <a:r>
              <a:rPr lang="zh-CN" altLang="en-US" sz="3200" b="1" dirty="0" smtClean="0">
                <a:solidFill>
                  <a:schemeClr val="bg1"/>
                </a:solidFill>
                <a:ea typeface="微软雅黑" panose="020B0503020204020204" pitchFamily="34" charset="-122"/>
              </a:rPr>
              <a:t>定位</a:t>
            </a:r>
            <a:r>
              <a:rPr lang="zh-CN" sz="3200" b="1" dirty="0" smtClean="0">
                <a:solidFill>
                  <a:schemeClr val="bg1"/>
                </a:solidFill>
                <a:ea typeface="微软雅黑" panose="020B0503020204020204" pitchFamily="34" charset="-122"/>
              </a:rPr>
              <a:t>远程管理平台</a:t>
            </a:r>
            <a:endParaRPr lang="zh-CN" sz="3200" b="1" dirty="0">
              <a:solidFill>
                <a:schemeClr val="bg1"/>
              </a:solidFill>
              <a:ea typeface="微软雅黑" panose="020B0503020204020204" pitchFamily="34" charset="-122"/>
            </a:endParaRPr>
          </a:p>
        </p:txBody>
      </p:sp>
      <p:cxnSp>
        <p:nvCxnSpPr>
          <p:cNvPr id="6" name="直接连接符 5"/>
          <p:cNvCxnSpPr/>
          <p:nvPr/>
        </p:nvCxnSpPr>
        <p:spPr bwMode="auto">
          <a:xfrm>
            <a:off x="0" y="4643450"/>
            <a:ext cx="9144000" cy="1588"/>
          </a:xfrm>
          <a:prstGeom prst="line">
            <a:avLst/>
          </a:prstGeom>
          <a:ln>
            <a:solidFill>
              <a:srgbClr val="0070C0"/>
            </a:solidFill>
            <a:headEnd type="none" w="med" len="med"/>
            <a:tailEnd type="none" w="med" len="med"/>
          </a:ln>
          <a:effectLst>
            <a:glow rad="139700">
              <a:schemeClr val="accent6">
                <a:satMod val="175000"/>
                <a:alpha val="40000"/>
              </a:schemeClr>
            </a:glow>
            <a:outerShdw blurRad="40000" dist="20000" dir="5400000" rotWithShape="0">
              <a:srgbClr val="000000">
                <a:alpha val="38000"/>
              </a:srgbClr>
            </a:outerShdw>
          </a:effectLst>
        </p:spPr>
        <p:style>
          <a:lnRef idx="2">
            <a:schemeClr val="accent3"/>
          </a:lnRef>
          <a:fillRef idx="0">
            <a:schemeClr val="accent3"/>
          </a:fillRef>
          <a:effectRef idx="1">
            <a:schemeClr val="accent3"/>
          </a:effectRef>
          <a:fontRef idx="minor">
            <a:schemeClr val="tx1"/>
          </a:fontRef>
        </p:style>
      </p:cxnSp>
      <p:pic>
        <p:nvPicPr>
          <p:cNvPr id="1027" name="Picture 3"/>
          <p:cNvPicPr>
            <a:picLocks noChangeAspect="1" noChangeArrowheads="1"/>
          </p:cNvPicPr>
          <p:nvPr/>
        </p:nvPicPr>
        <p:blipFill>
          <a:blip r:embed="rId2"/>
          <a:srcRect/>
          <a:stretch>
            <a:fillRect/>
          </a:stretch>
        </p:blipFill>
        <p:spPr bwMode="auto">
          <a:xfrm>
            <a:off x="1285852" y="4714888"/>
            <a:ext cx="1143008" cy="1000112"/>
          </a:xfrm>
          <a:prstGeom prst="rect">
            <a:avLst/>
          </a:prstGeom>
          <a:noFill/>
          <a:ln w="9525">
            <a:noFill/>
            <a:miter lim="800000"/>
            <a:headEnd/>
            <a:tailEnd/>
          </a:ln>
          <a:effectLst/>
        </p:spPr>
      </p:pic>
      <p:pic>
        <p:nvPicPr>
          <p:cNvPr id="1028" name="Picture 4"/>
          <p:cNvPicPr>
            <a:picLocks noChangeAspect="1" noChangeArrowheads="1"/>
          </p:cNvPicPr>
          <p:nvPr/>
        </p:nvPicPr>
        <p:blipFill>
          <a:blip r:embed="rId3"/>
          <a:srcRect/>
          <a:stretch>
            <a:fillRect/>
          </a:stretch>
        </p:blipFill>
        <p:spPr bwMode="auto">
          <a:xfrm>
            <a:off x="2500298" y="4714888"/>
            <a:ext cx="1250162" cy="1000112"/>
          </a:xfrm>
          <a:prstGeom prst="rect">
            <a:avLst/>
          </a:prstGeom>
          <a:noFill/>
          <a:ln w="9525">
            <a:noFill/>
            <a:miter lim="800000"/>
            <a:headEnd/>
            <a:tailEnd/>
          </a:ln>
          <a:effectLst/>
        </p:spPr>
      </p:pic>
      <p:pic>
        <p:nvPicPr>
          <p:cNvPr id="1029" name="Picture 5"/>
          <p:cNvPicPr>
            <a:picLocks noChangeAspect="1" noChangeArrowheads="1"/>
          </p:cNvPicPr>
          <p:nvPr/>
        </p:nvPicPr>
        <p:blipFill>
          <a:blip r:embed="rId4"/>
          <a:srcRect/>
          <a:stretch>
            <a:fillRect/>
          </a:stretch>
        </p:blipFill>
        <p:spPr bwMode="auto">
          <a:xfrm>
            <a:off x="6500826" y="4714888"/>
            <a:ext cx="1241232" cy="1000112"/>
          </a:xfrm>
          <a:prstGeom prst="rect">
            <a:avLst/>
          </a:prstGeom>
          <a:noFill/>
          <a:ln w="9525">
            <a:noFill/>
            <a:miter lim="800000"/>
            <a:headEnd/>
            <a:tailEnd/>
          </a:ln>
          <a:effectLst/>
        </p:spPr>
      </p:pic>
      <p:pic>
        <p:nvPicPr>
          <p:cNvPr id="1031" name="Picture 7"/>
          <p:cNvPicPr>
            <a:picLocks noChangeAspect="1" noChangeArrowheads="1"/>
          </p:cNvPicPr>
          <p:nvPr/>
        </p:nvPicPr>
        <p:blipFill>
          <a:blip r:embed="rId5"/>
          <a:srcRect/>
          <a:stretch>
            <a:fillRect/>
          </a:stretch>
        </p:blipFill>
        <p:spPr bwMode="auto">
          <a:xfrm>
            <a:off x="7858116" y="4700587"/>
            <a:ext cx="1285884" cy="1014413"/>
          </a:xfrm>
          <a:prstGeom prst="rect">
            <a:avLst/>
          </a:prstGeom>
          <a:noFill/>
          <a:ln w="9525">
            <a:noFill/>
            <a:miter lim="800000"/>
            <a:headEnd/>
            <a:tailEnd/>
          </a:ln>
          <a:effectLst/>
        </p:spPr>
      </p:pic>
      <p:pic>
        <p:nvPicPr>
          <p:cNvPr id="1032" name="Picture 8"/>
          <p:cNvPicPr>
            <a:picLocks noChangeAspect="1" noChangeArrowheads="1"/>
          </p:cNvPicPr>
          <p:nvPr/>
        </p:nvPicPr>
        <p:blipFill>
          <a:blip r:embed="rId6"/>
          <a:srcRect/>
          <a:stretch>
            <a:fillRect/>
          </a:stretch>
        </p:blipFill>
        <p:spPr bwMode="auto">
          <a:xfrm>
            <a:off x="5143504" y="4714889"/>
            <a:ext cx="1214446" cy="1000111"/>
          </a:xfrm>
          <a:prstGeom prst="rect">
            <a:avLst/>
          </a:prstGeom>
          <a:noFill/>
          <a:ln w="9525">
            <a:noFill/>
            <a:miter lim="800000"/>
            <a:headEnd/>
            <a:tailEnd/>
          </a:ln>
          <a:effectLst/>
        </p:spPr>
      </p:pic>
      <p:pic>
        <p:nvPicPr>
          <p:cNvPr id="1033" name="Picture 9"/>
          <p:cNvPicPr>
            <a:picLocks noChangeAspect="1" noChangeArrowheads="1"/>
          </p:cNvPicPr>
          <p:nvPr/>
        </p:nvPicPr>
        <p:blipFill>
          <a:blip r:embed="rId7"/>
          <a:srcRect/>
          <a:stretch>
            <a:fillRect/>
          </a:stretch>
        </p:blipFill>
        <p:spPr bwMode="auto">
          <a:xfrm>
            <a:off x="3846830" y="4714889"/>
            <a:ext cx="1165155" cy="1000112"/>
          </a:xfrm>
          <a:prstGeom prst="rect">
            <a:avLst/>
          </a:prstGeom>
          <a:noFill/>
          <a:ln w="9525">
            <a:noFill/>
            <a:miter lim="800000"/>
            <a:headEnd/>
            <a:tailEnd/>
          </a:ln>
          <a:effectLst/>
        </p:spPr>
      </p:pic>
      <p:cxnSp>
        <p:nvCxnSpPr>
          <p:cNvPr id="26" name="肘形连接符 25"/>
          <p:cNvCxnSpPr/>
          <p:nvPr/>
        </p:nvCxnSpPr>
        <p:spPr bwMode="auto">
          <a:xfrm>
            <a:off x="142844" y="2000244"/>
            <a:ext cx="8001056" cy="785818"/>
          </a:xfrm>
          <a:prstGeom prst="bentConnector3">
            <a:avLst>
              <a:gd name="adj1" fmla="val 38423"/>
            </a:avLst>
          </a:prstGeom>
          <a:ln>
            <a:solidFill>
              <a:schemeClr val="accent6"/>
            </a:solidFill>
            <a:headEnd type="none" w="med" len="med"/>
            <a:tailEnd type="none" w="med" len="med"/>
          </a:ln>
          <a:effectLst>
            <a:glow rad="63500">
              <a:schemeClr val="accent3">
                <a:satMod val="175000"/>
                <a:alpha val="40000"/>
              </a:schemeClr>
            </a:glow>
            <a:outerShdw blurRad="152400" dist="317500" dir="5400000" sx="90000" sy="-19000" rotWithShape="0">
              <a:prstClr val="black">
                <a:alpha val="15000"/>
              </a:prstClr>
            </a:outerShdw>
          </a:effectLst>
        </p:spPr>
        <p:style>
          <a:lnRef idx="3">
            <a:schemeClr val="dk1"/>
          </a:lnRef>
          <a:fillRef idx="0">
            <a:schemeClr val="dk1"/>
          </a:fillRef>
          <a:effectRef idx="2">
            <a:schemeClr val="dk1"/>
          </a:effectRef>
          <a:fontRef idx="minor">
            <a:schemeClr val="tx1"/>
          </a:fontRef>
        </p:style>
      </p:cxnSp>
      <p:grpSp>
        <p:nvGrpSpPr>
          <p:cNvPr id="34" name="Group 12"/>
          <p:cNvGrpSpPr/>
          <p:nvPr/>
        </p:nvGrpSpPr>
        <p:grpSpPr bwMode="auto">
          <a:xfrm>
            <a:off x="3786182" y="3286128"/>
            <a:ext cx="714380" cy="701676"/>
            <a:chOff x="0" y="0"/>
            <a:chExt cx="812" cy="830"/>
          </a:xfrm>
        </p:grpSpPr>
        <p:sp>
          <p:nvSpPr>
            <p:cNvPr id="35"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36" name="Picture 12" descr="cir_lighteffect0"/>
            <p:cNvPicPr>
              <a:picLocks noChangeAspect="1" noChangeArrowheads="1"/>
            </p:cNvPicPr>
            <p:nvPr/>
          </p:nvPicPr>
          <p:blipFill>
            <a:blip r:embed="rId8">
              <a:lum bright="18000" contrast="-12000"/>
            </a:blip>
            <a:srcRect/>
            <a:stretch>
              <a:fillRect/>
            </a:stretch>
          </p:blipFill>
          <p:spPr bwMode="auto">
            <a:xfrm>
              <a:off x="69" y="0"/>
              <a:ext cx="670" cy="670"/>
            </a:xfrm>
            <a:prstGeom prst="rect">
              <a:avLst/>
            </a:prstGeom>
            <a:noFill/>
            <a:ln w="9525">
              <a:noFill/>
              <a:miter lim="800000"/>
              <a:headEnd/>
              <a:tailEnd/>
            </a:ln>
          </p:spPr>
        </p:pic>
      </p:grpSp>
      <p:grpSp>
        <p:nvGrpSpPr>
          <p:cNvPr id="37" name="Group 15"/>
          <p:cNvGrpSpPr/>
          <p:nvPr/>
        </p:nvGrpSpPr>
        <p:grpSpPr bwMode="auto">
          <a:xfrm>
            <a:off x="4929190" y="3286128"/>
            <a:ext cx="714380" cy="714380"/>
            <a:chOff x="0" y="0"/>
            <a:chExt cx="812" cy="830"/>
          </a:xfrm>
        </p:grpSpPr>
        <p:sp>
          <p:nvSpPr>
            <p:cNvPr id="38" name="Oval 16"/>
            <p:cNvSpPr>
              <a:spLocks noChangeArrowheads="1"/>
            </p:cNvSpPr>
            <p:nvPr/>
          </p:nvSpPr>
          <p:spPr bwMode="auto">
            <a:xfrm>
              <a:off x="0" y="28"/>
              <a:ext cx="812" cy="802"/>
            </a:xfrm>
            <a:prstGeom prst="ellipse">
              <a:avLst/>
            </a:prstGeom>
            <a:solidFill>
              <a:schemeClr val="accent2"/>
            </a:solidFill>
            <a:ln w="57150" cmpd="sng">
              <a:solidFill>
                <a:srgbClr val="F8F8F8">
                  <a:alpha val="67999"/>
                </a:srgbClr>
              </a:solidFill>
              <a:round/>
            </a:ln>
          </p:spPr>
          <p:txBody>
            <a:bodyPr wrap="none" anchor="ctr"/>
            <a:lstStyle/>
            <a:p>
              <a:endParaRPr lang="zh-CN" altLang="en-US">
                <a:solidFill>
                  <a:schemeClr val="bg1"/>
                </a:solidFill>
                <a:ea typeface="黑体" panose="02010609060101010101" pitchFamily="49" charset="-122"/>
              </a:endParaRPr>
            </a:p>
          </p:txBody>
        </p:sp>
        <p:pic>
          <p:nvPicPr>
            <p:cNvPr id="39" name="Picture 17" descr="cir_lighteffect0"/>
            <p:cNvPicPr>
              <a:picLocks noChangeAspect="1" noChangeArrowheads="1"/>
            </p:cNvPicPr>
            <p:nvPr/>
          </p:nvPicPr>
          <p:blipFill>
            <a:blip r:embed="rId8">
              <a:lum bright="18000" contrast="-12000"/>
            </a:blip>
            <a:srcRect/>
            <a:stretch>
              <a:fillRect/>
            </a:stretch>
          </p:blipFill>
          <p:spPr bwMode="auto">
            <a:xfrm>
              <a:off x="69" y="0"/>
              <a:ext cx="670" cy="670"/>
            </a:xfrm>
            <a:prstGeom prst="rect">
              <a:avLst/>
            </a:prstGeom>
            <a:noFill/>
            <a:ln w="9525">
              <a:noFill/>
              <a:miter lim="800000"/>
              <a:headEnd/>
              <a:tailEnd/>
            </a:ln>
          </p:spPr>
        </p:pic>
      </p:grpSp>
      <p:grpSp>
        <p:nvGrpSpPr>
          <p:cNvPr id="40" name="Group 18"/>
          <p:cNvGrpSpPr/>
          <p:nvPr/>
        </p:nvGrpSpPr>
        <p:grpSpPr bwMode="auto">
          <a:xfrm>
            <a:off x="6143636" y="3286128"/>
            <a:ext cx="714380" cy="714380"/>
            <a:chOff x="0" y="0"/>
            <a:chExt cx="812" cy="830"/>
          </a:xfrm>
        </p:grpSpPr>
        <p:sp>
          <p:nvSpPr>
            <p:cNvPr id="41" name="Oval 21"/>
            <p:cNvSpPr>
              <a:spLocks noChangeArrowheads="1"/>
            </p:cNvSpPr>
            <p:nvPr/>
          </p:nvSpPr>
          <p:spPr bwMode="auto">
            <a:xfrm>
              <a:off x="0" y="28"/>
              <a:ext cx="812" cy="802"/>
            </a:xfrm>
            <a:prstGeom prst="ellipse">
              <a:avLst/>
            </a:prstGeom>
            <a:solidFill>
              <a:schemeClr val="hlink"/>
            </a:solidFill>
            <a:ln w="57150" cmpd="sng">
              <a:solidFill>
                <a:srgbClr val="F8F8F8">
                  <a:alpha val="67999"/>
                </a:srgbClr>
              </a:solidFill>
              <a:round/>
            </a:ln>
          </p:spPr>
          <p:txBody>
            <a:bodyPr wrap="none" anchor="ctr"/>
            <a:lstStyle/>
            <a:p>
              <a:endParaRPr lang="zh-CN" altLang="en-US">
                <a:solidFill>
                  <a:schemeClr val="bg1"/>
                </a:solidFill>
                <a:ea typeface="黑体" panose="02010609060101010101" pitchFamily="49" charset="-122"/>
              </a:endParaRPr>
            </a:p>
          </p:txBody>
        </p:sp>
        <p:pic>
          <p:nvPicPr>
            <p:cNvPr id="42" name="Picture 22" descr="cir_lighteffect0"/>
            <p:cNvPicPr>
              <a:picLocks noChangeAspect="1" noChangeArrowheads="1"/>
            </p:cNvPicPr>
            <p:nvPr/>
          </p:nvPicPr>
          <p:blipFill>
            <a:blip r:embed="rId8">
              <a:lum bright="18000" contrast="-12000"/>
            </a:blip>
            <a:srcRect/>
            <a:stretch>
              <a:fillRect/>
            </a:stretch>
          </p:blipFill>
          <p:spPr bwMode="auto">
            <a:xfrm>
              <a:off x="69" y="0"/>
              <a:ext cx="670" cy="670"/>
            </a:xfrm>
            <a:prstGeom prst="rect">
              <a:avLst/>
            </a:prstGeom>
            <a:noFill/>
            <a:ln w="9525">
              <a:noFill/>
              <a:miter lim="800000"/>
              <a:headEnd/>
              <a:tailEnd/>
            </a:ln>
          </p:spPr>
        </p:pic>
      </p:grpSp>
      <p:grpSp>
        <p:nvGrpSpPr>
          <p:cNvPr id="43" name="Group 21"/>
          <p:cNvGrpSpPr/>
          <p:nvPr/>
        </p:nvGrpSpPr>
        <p:grpSpPr bwMode="auto">
          <a:xfrm>
            <a:off x="7286644" y="3286128"/>
            <a:ext cx="714380" cy="701676"/>
            <a:chOff x="0" y="0"/>
            <a:chExt cx="812" cy="830"/>
          </a:xfrm>
        </p:grpSpPr>
        <p:sp>
          <p:nvSpPr>
            <p:cNvPr id="44" name="Oval 11"/>
            <p:cNvSpPr>
              <a:spLocks noChangeArrowheads="1"/>
            </p:cNvSpPr>
            <p:nvPr/>
          </p:nvSpPr>
          <p:spPr bwMode="auto">
            <a:xfrm>
              <a:off x="0" y="28"/>
              <a:ext cx="812" cy="802"/>
            </a:xfrm>
            <a:prstGeom prst="ellipse">
              <a:avLst/>
            </a:prstGeom>
            <a:solidFill>
              <a:schemeClr val="tx2"/>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45" name="Picture 12" descr="cir_lighteffect0"/>
            <p:cNvPicPr>
              <a:picLocks noChangeAspect="1" noChangeArrowheads="1"/>
            </p:cNvPicPr>
            <p:nvPr/>
          </p:nvPicPr>
          <p:blipFill>
            <a:blip r:embed="rId8">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46" name="Text Box 39"/>
          <p:cNvSpPr txBox="1">
            <a:spLocks noChangeArrowheads="1"/>
          </p:cNvSpPr>
          <p:nvPr/>
        </p:nvSpPr>
        <p:spPr bwMode="auto">
          <a:xfrm>
            <a:off x="3857620" y="3429004"/>
            <a:ext cx="571504" cy="461665"/>
          </a:xfrm>
          <a:prstGeom prst="rect">
            <a:avLst/>
          </a:prstGeom>
          <a:noFill/>
          <a:ln w="9525">
            <a:noFill/>
            <a:miter lim="800000"/>
          </a:ln>
        </p:spPr>
        <p:txBody>
          <a:bodyPr wrap="square">
            <a:spAutoFit/>
          </a:bodyPr>
          <a:lstStyle/>
          <a:p>
            <a:pPr algn="ctr"/>
            <a:r>
              <a:rPr lang="zh-CN" altLang="en-US" sz="2400" dirty="0" smtClean="0">
                <a:solidFill>
                  <a:schemeClr val="bg1"/>
                </a:solidFill>
                <a:latin typeface="黑体" panose="02010609060101010101" pitchFamily="49" charset="-122"/>
                <a:ea typeface="黑体" panose="02010609060101010101" pitchFamily="49" charset="-122"/>
              </a:rPr>
              <a:t>产</a:t>
            </a:r>
            <a:endParaRPr lang="en-US" sz="2400" dirty="0">
              <a:solidFill>
                <a:schemeClr val="bg1"/>
              </a:solidFill>
              <a:latin typeface="黑体" panose="02010609060101010101" pitchFamily="49" charset="-122"/>
              <a:ea typeface="黑体" panose="02010609060101010101" pitchFamily="49" charset="-122"/>
            </a:endParaRPr>
          </a:p>
        </p:txBody>
      </p:sp>
      <p:sp>
        <p:nvSpPr>
          <p:cNvPr id="47" name="Text Box 39"/>
          <p:cNvSpPr txBox="1">
            <a:spLocks noChangeArrowheads="1"/>
          </p:cNvSpPr>
          <p:nvPr/>
        </p:nvSpPr>
        <p:spPr bwMode="auto">
          <a:xfrm>
            <a:off x="5000628" y="3429004"/>
            <a:ext cx="571504" cy="461665"/>
          </a:xfrm>
          <a:prstGeom prst="rect">
            <a:avLst/>
          </a:prstGeom>
          <a:noFill/>
          <a:ln w="9525">
            <a:noFill/>
            <a:miter lim="800000"/>
          </a:ln>
        </p:spPr>
        <p:txBody>
          <a:bodyPr wrap="square">
            <a:spAutoFit/>
          </a:bodyPr>
          <a:lstStyle/>
          <a:p>
            <a:pPr algn="ctr"/>
            <a:r>
              <a:rPr lang="zh-CN" altLang="en-US" sz="2400" dirty="0" smtClean="0">
                <a:solidFill>
                  <a:schemeClr val="bg1"/>
                </a:solidFill>
                <a:latin typeface="黑体" panose="02010609060101010101" pitchFamily="49" charset="-122"/>
                <a:ea typeface="黑体" panose="02010609060101010101" pitchFamily="49" charset="-122"/>
              </a:rPr>
              <a:t>品</a:t>
            </a:r>
            <a:endParaRPr lang="en-US" sz="2400" dirty="0">
              <a:solidFill>
                <a:schemeClr val="bg1"/>
              </a:solidFill>
              <a:latin typeface="黑体" panose="02010609060101010101" pitchFamily="49" charset="-122"/>
              <a:ea typeface="黑体" panose="02010609060101010101" pitchFamily="49" charset="-122"/>
            </a:endParaRPr>
          </a:p>
        </p:txBody>
      </p:sp>
      <p:sp>
        <p:nvSpPr>
          <p:cNvPr id="48" name="Text Box 39"/>
          <p:cNvSpPr txBox="1">
            <a:spLocks noChangeArrowheads="1"/>
          </p:cNvSpPr>
          <p:nvPr/>
        </p:nvSpPr>
        <p:spPr bwMode="auto">
          <a:xfrm>
            <a:off x="6215074" y="3429004"/>
            <a:ext cx="571504" cy="461665"/>
          </a:xfrm>
          <a:prstGeom prst="rect">
            <a:avLst/>
          </a:prstGeom>
          <a:noFill/>
          <a:ln w="9525">
            <a:noFill/>
            <a:miter lim="800000"/>
          </a:ln>
        </p:spPr>
        <p:txBody>
          <a:bodyPr wrap="square">
            <a:spAutoFit/>
          </a:bodyPr>
          <a:lstStyle/>
          <a:p>
            <a:pPr algn="ctr"/>
            <a:r>
              <a:rPr lang="zh-CN" altLang="en-US" sz="2400" dirty="0" smtClean="0">
                <a:solidFill>
                  <a:schemeClr val="bg1"/>
                </a:solidFill>
                <a:latin typeface="黑体" panose="02010609060101010101" pitchFamily="49" charset="-122"/>
                <a:ea typeface="黑体" panose="02010609060101010101" pitchFamily="49" charset="-122"/>
              </a:rPr>
              <a:t>介</a:t>
            </a:r>
            <a:endParaRPr lang="en-US" sz="2400" dirty="0">
              <a:solidFill>
                <a:schemeClr val="bg1"/>
              </a:solidFill>
              <a:latin typeface="黑体" panose="02010609060101010101" pitchFamily="49" charset="-122"/>
              <a:ea typeface="黑体" panose="02010609060101010101" pitchFamily="49" charset="-122"/>
            </a:endParaRPr>
          </a:p>
        </p:txBody>
      </p:sp>
      <p:sp>
        <p:nvSpPr>
          <p:cNvPr id="49" name="Text Box 39"/>
          <p:cNvSpPr txBox="1">
            <a:spLocks noChangeArrowheads="1"/>
          </p:cNvSpPr>
          <p:nvPr/>
        </p:nvSpPr>
        <p:spPr bwMode="auto">
          <a:xfrm>
            <a:off x="7358082" y="3429004"/>
            <a:ext cx="571504" cy="461665"/>
          </a:xfrm>
          <a:prstGeom prst="rect">
            <a:avLst/>
          </a:prstGeom>
          <a:noFill/>
          <a:ln w="9525">
            <a:noFill/>
            <a:miter lim="800000"/>
          </a:ln>
        </p:spPr>
        <p:txBody>
          <a:bodyPr wrap="square">
            <a:spAutoFit/>
          </a:bodyPr>
          <a:lstStyle/>
          <a:p>
            <a:pPr algn="ctr"/>
            <a:r>
              <a:rPr lang="zh-CN" altLang="en-US" sz="2400" dirty="0" smtClean="0">
                <a:solidFill>
                  <a:schemeClr val="bg1"/>
                </a:solidFill>
                <a:latin typeface="黑体" panose="02010609060101010101" pitchFamily="49" charset="-122"/>
                <a:ea typeface="黑体" panose="02010609060101010101" pitchFamily="49" charset="-122"/>
              </a:rPr>
              <a:t>绍</a:t>
            </a:r>
            <a:endParaRPr lang="en-US" sz="2400" dirty="0">
              <a:solidFill>
                <a:schemeClr val="bg1"/>
              </a:solidFill>
              <a:latin typeface="黑体" panose="02010609060101010101" pitchFamily="49" charset="-122"/>
              <a:ea typeface="黑体" panose="02010609060101010101" pitchFamily="49" charset="-122"/>
            </a:endParaRPr>
          </a:p>
        </p:txBody>
      </p:sp>
      <p:sp>
        <p:nvSpPr>
          <p:cNvPr id="51" name="矩形 50"/>
          <p:cNvSpPr/>
          <p:nvPr/>
        </p:nvSpPr>
        <p:spPr bwMode="auto">
          <a:xfrm>
            <a:off x="0" y="4357698"/>
            <a:ext cx="214310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4" name="图片 3"/>
          <p:cNvPicPr>
            <a:picLocks noChangeAspect="1"/>
          </p:cNvPicPr>
          <p:nvPr/>
        </p:nvPicPr>
        <p:blipFill>
          <a:blip r:embed="rId9"/>
          <a:stretch>
            <a:fillRect/>
          </a:stretch>
        </p:blipFill>
        <p:spPr>
          <a:xfrm>
            <a:off x="0" y="4746625"/>
            <a:ext cx="1285240" cy="92138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style.rotation</p:attrName>
                                        </p:attrNameLst>
                                      </p:cBhvr>
                                      <p:tavLst>
                                        <p:tav tm="0">
                                          <p:val>
                                            <p:fltVal val="720"/>
                                          </p:val>
                                        </p:tav>
                                        <p:tav tm="100000">
                                          <p:val>
                                            <p:fltVal val="0"/>
                                          </p:val>
                                        </p:tav>
                                      </p:tavLst>
                                    </p:anim>
                                    <p:anim calcmode="lin" valueType="num">
                                      <p:cBhvr>
                                        <p:cTn id="9" dur="1000" fill="hold"/>
                                        <p:tgtEl>
                                          <p:spTgt spid="26"/>
                                        </p:tgtEl>
                                        <p:attrNameLst>
                                          <p:attrName>ppt_h</p:attrName>
                                        </p:attrNameLst>
                                      </p:cBhvr>
                                      <p:tavLst>
                                        <p:tav tm="0">
                                          <p:val>
                                            <p:fltVal val="0"/>
                                          </p:val>
                                        </p:tav>
                                        <p:tav tm="100000">
                                          <p:val>
                                            <p:strVal val="#ppt_h"/>
                                          </p:val>
                                        </p:tav>
                                      </p:tavLst>
                                    </p:anim>
                                    <p:anim calcmode="lin" valueType="num">
                                      <p:cBhvr>
                                        <p:cTn id="10" dur="1000" fill="hold"/>
                                        <p:tgtEl>
                                          <p:spTgt spid="26"/>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3074"/>
                                        </p:tgtEl>
                                        <p:attrNameLst>
                                          <p:attrName>style.visibility</p:attrName>
                                        </p:attrNameLst>
                                      </p:cBhvr>
                                      <p:to>
                                        <p:strVal val="visible"/>
                                      </p:to>
                                    </p:set>
                                    <p:anim by="(-#ppt_w*2)" calcmode="lin" valueType="num">
                                      <p:cBhvr rctx="PPT">
                                        <p:cTn id="14" dur="250" autoRev="1" fill="hold">
                                          <p:stCondLst>
                                            <p:cond delay="0"/>
                                          </p:stCondLst>
                                        </p:cTn>
                                        <p:tgtEl>
                                          <p:spTgt spid="3074"/>
                                        </p:tgtEl>
                                        <p:attrNameLst>
                                          <p:attrName>ppt_w</p:attrName>
                                        </p:attrNameLst>
                                      </p:cBhvr>
                                    </p:anim>
                                    <p:anim by="(#ppt_w*0.50)" calcmode="lin" valueType="num">
                                      <p:cBhvr>
                                        <p:cTn id="15" dur="250" decel="50000" autoRev="1" fill="hold">
                                          <p:stCondLst>
                                            <p:cond delay="0"/>
                                          </p:stCondLst>
                                        </p:cTn>
                                        <p:tgtEl>
                                          <p:spTgt spid="3074"/>
                                        </p:tgtEl>
                                        <p:attrNameLst>
                                          <p:attrName>ppt_x</p:attrName>
                                        </p:attrNameLst>
                                      </p:cBhvr>
                                    </p:anim>
                                    <p:anim from="(-#ppt_h/2)" to="(#ppt_y)" calcmode="lin" valueType="num">
                                      <p:cBhvr>
                                        <p:cTn id="16" dur="500" fill="hold">
                                          <p:stCondLst>
                                            <p:cond delay="0"/>
                                          </p:stCondLst>
                                        </p:cTn>
                                        <p:tgtEl>
                                          <p:spTgt spid="3074"/>
                                        </p:tgtEl>
                                        <p:attrNameLst>
                                          <p:attrName>ppt_y</p:attrName>
                                        </p:attrNameLst>
                                      </p:cBhvr>
                                    </p:anim>
                                    <p:animRot by="21600000">
                                      <p:cBhvr>
                                        <p:cTn id="17" dur="500" fill="hold">
                                          <p:stCondLst>
                                            <p:cond delay="0"/>
                                          </p:stCondLst>
                                        </p:cTn>
                                        <p:tgtEl>
                                          <p:spTgt spid="3074"/>
                                        </p:tgtEl>
                                        <p:attrNameLst>
                                          <p:attrName>r</p:attrName>
                                        </p:attrNameLst>
                                      </p:cBhvr>
                                    </p:animRot>
                                  </p:childTnLst>
                                </p:cTn>
                              </p:par>
                            </p:childTnLst>
                          </p:cTn>
                        </p:par>
                        <p:par>
                          <p:cTn id="18" fill="hold">
                            <p:stCondLst>
                              <p:cond delay="1700"/>
                            </p:stCondLst>
                            <p:childTnLst>
                              <p:par>
                                <p:cTn id="19" presetID="56" presetClass="entr" presetSubtype="0" fill="hold" nodeType="afterEffect">
                                  <p:stCondLst>
                                    <p:cond delay="0"/>
                                  </p:stCondLst>
                                  <p:iterate type="lt">
                                    <p:tmPct val="10000"/>
                                  </p:iterate>
                                  <p:childTnLst>
                                    <p:set>
                                      <p:cBhvr>
                                        <p:cTn id="20" dur="1" fill="hold">
                                          <p:stCondLst>
                                            <p:cond delay="0"/>
                                          </p:stCondLst>
                                        </p:cTn>
                                        <p:tgtEl>
                                          <p:spTgt spid="3075">
                                            <p:txEl>
                                              <p:pRg st="0" end="0"/>
                                            </p:txEl>
                                          </p:spTgt>
                                        </p:tgtEl>
                                        <p:attrNameLst>
                                          <p:attrName>style.visibility</p:attrName>
                                        </p:attrNameLst>
                                      </p:cBhvr>
                                      <p:to>
                                        <p:strVal val="visible"/>
                                      </p:to>
                                    </p:set>
                                    <p:anim by="(-#ppt_w*2)" calcmode="lin" valueType="num">
                                      <p:cBhvr rctx="PPT">
                                        <p:cTn id="21" dur="250" autoRev="1" fill="hold">
                                          <p:stCondLst>
                                            <p:cond delay="0"/>
                                          </p:stCondLst>
                                        </p:cTn>
                                        <p:tgtEl>
                                          <p:spTgt spid="3075">
                                            <p:txEl>
                                              <p:pRg st="0" end="0"/>
                                            </p:txEl>
                                          </p:spTgt>
                                        </p:tgtEl>
                                        <p:attrNameLst>
                                          <p:attrName>ppt_w</p:attrName>
                                        </p:attrNameLst>
                                      </p:cBhvr>
                                    </p:anim>
                                    <p:anim by="(#ppt_w*0.50)" calcmode="lin" valueType="num">
                                      <p:cBhvr>
                                        <p:cTn id="22" dur="250" decel="50000" autoRev="1" fill="hold">
                                          <p:stCondLst>
                                            <p:cond delay="0"/>
                                          </p:stCondLst>
                                        </p:cTn>
                                        <p:tgtEl>
                                          <p:spTgt spid="3075">
                                            <p:txEl>
                                              <p:pRg st="0" end="0"/>
                                            </p:txEl>
                                          </p:spTgt>
                                        </p:tgtEl>
                                        <p:attrNameLst>
                                          <p:attrName>ppt_x</p:attrName>
                                        </p:attrNameLst>
                                      </p:cBhvr>
                                    </p:anim>
                                    <p:anim from="(-#ppt_h/2)" to="(#ppt_y)" calcmode="lin" valueType="num">
                                      <p:cBhvr>
                                        <p:cTn id="23" dur="500" fill="hold">
                                          <p:stCondLst>
                                            <p:cond delay="0"/>
                                          </p:stCondLst>
                                        </p:cTn>
                                        <p:tgtEl>
                                          <p:spTgt spid="3075">
                                            <p:txEl>
                                              <p:pRg st="0" end="0"/>
                                            </p:txEl>
                                          </p:spTgt>
                                        </p:tgtEl>
                                        <p:attrNameLst>
                                          <p:attrName>ppt_y</p:attrName>
                                        </p:attrNameLst>
                                      </p:cBhvr>
                                    </p:anim>
                                    <p:animRot by="21600000">
                                      <p:cBhvr>
                                        <p:cTn id="24" dur="500" fill="hold">
                                          <p:stCondLst>
                                            <p:cond delay="0"/>
                                          </p:stCondLst>
                                        </p:cTn>
                                        <p:tgtEl>
                                          <p:spTgt spid="3075">
                                            <p:txEl>
                                              <p:pRg st="0" end="0"/>
                                            </p:txEl>
                                          </p:spTgt>
                                        </p:tgtEl>
                                        <p:attrNameLst>
                                          <p:attrName>r</p:attrName>
                                        </p:attrNameLst>
                                      </p:cBhvr>
                                    </p:animRot>
                                  </p:childTnLst>
                                </p:cTn>
                              </p:par>
                            </p:childTnLst>
                          </p:cTn>
                        </p:par>
                        <p:par>
                          <p:cTn id="25" fill="hold">
                            <p:stCondLst>
                              <p:cond delay="2900"/>
                            </p:stCondLst>
                            <p:childTnLst>
                              <p:par>
                                <p:cTn id="26" presetID="31" presetClass="entr" presetSubtype="0" fill="hold" grpId="0" nodeType="afterEffect">
                                  <p:stCondLst>
                                    <p:cond delay="0"/>
                                  </p:stCondLst>
                                  <p:iterate type="lt">
                                    <p:tmPct val="5000"/>
                                  </p:iterate>
                                  <p:childTnLst>
                                    <p:set>
                                      <p:cBhvr>
                                        <p:cTn id="27" dur="1" fill="hold">
                                          <p:stCondLst>
                                            <p:cond delay="0"/>
                                          </p:stCondLst>
                                        </p:cTn>
                                        <p:tgtEl>
                                          <p:spTgt spid="46"/>
                                        </p:tgtEl>
                                        <p:attrNameLst>
                                          <p:attrName>style.visibility</p:attrName>
                                        </p:attrNameLst>
                                      </p:cBhvr>
                                      <p:to>
                                        <p:strVal val="visible"/>
                                      </p:to>
                                    </p:set>
                                    <p:anim calcmode="lin" valueType="num">
                                      <p:cBhvr>
                                        <p:cTn id="28" dur="500" fill="hold"/>
                                        <p:tgtEl>
                                          <p:spTgt spid="46"/>
                                        </p:tgtEl>
                                        <p:attrNameLst>
                                          <p:attrName>ppt_w</p:attrName>
                                        </p:attrNameLst>
                                      </p:cBhvr>
                                      <p:tavLst>
                                        <p:tav tm="0">
                                          <p:val>
                                            <p:fltVal val="0"/>
                                          </p:val>
                                        </p:tav>
                                        <p:tav tm="100000">
                                          <p:val>
                                            <p:strVal val="#ppt_w"/>
                                          </p:val>
                                        </p:tav>
                                      </p:tavLst>
                                    </p:anim>
                                    <p:anim calcmode="lin" valueType="num">
                                      <p:cBhvr>
                                        <p:cTn id="29" dur="500" fill="hold"/>
                                        <p:tgtEl>
                                          <p:spTgt spid="46"/>
                                        </p:tgtEl>
                                        <p:attrNameLst>
                                          <p:attrName>ppt_h</p:attrName>
                                        </p:attrNameLst>
                                      </p:cBhvr>
                                      <p:tavLst>
                                        <p:tav tm="0">
                                          <p:val>
                                            <p:fltVal val="0"/>
                                          </p:val>
                                        </p:tav>
                                        <p:tav tm="100000">
                                          <p:val>
                                            <p:strVal val="#ppt_h"/>
                                          </p:val>
                                        </p:tav>
                                      </p:tavLst>
                                    </p:anim>
                                    <p:anim calcmode="lin" valueType="num">
                                      <p:cBhvr>
                                        <p:cTn id="30" dur="500" fill="hold"/>
                                        <p:tgtEl>
                                          <p:spTgt spid="46"/>
                                        </p:tgtEl>
                                        <p:attrNameLst>
                                          <p:attrName>style.rotation</p:attrName>
                                        </p:attrNameLst>
                                      </p:cBhvr>
                                      <p:tavLst>
                                        <p:tav tm="0">
                                          <p:val>
                                            <p:fltVal val="90"/>
                                          </p:val>
                                        </p:tav>
                                        <p:tav tm="100000">
                                          <p:val>
                                            <p:fltVal val="0"/>
                                          </p:val>
                                        </p:tav>
                                      </p:tavLst>
                                    </p:anim>
                                    <p:animEffect transition="in" filter="fade">
                                      <p:cBhvr>
                                        <p:cTn id="31" dur="500"/>
                                        <p:tgtEl>
                                          <p:spTgt spid="46"/>
                                        </p:tgtEl>
                                      </p:cBhvr>
                                    </p:animEffect>
                                  </p:childTnLst>
                                </p:cTn>
                              </p:par>
                              <p:par>
                                <p:cTn id="32" presetID="31" presetClass="entr" presetSubtype="0" fill="hold" nodeType="withEffect">
                                  <p:stCondLst>
                                    <p:cond delay="0"/>
                                  </p:stCondLst>
                                  <p:iterate type="lt">
                                    <p:tmPct val="5000"/>
                                  </p:iterate>
                                  <p:childTnLst>
                                    <p:set>
                                      <p:cBhvr>
                                        <p:cTn id="33" dur="1" fill="hold">
                                          <p:stCondLst>
                                            <p:cond delay="0"/>
                                          </p:stCondLst>
                                        </p:cTn>
                                        <p:tgtEl>
                                          <p:spTgt spid="34"/>
                                        </p:tgtEl>
                                        <p:attrNameLst>
                                          <p:attrName>style.visibility</p:attrName>
                                        </p:attrNameLst>
                                      </p:cBhvr>
                                      <p:to>
                                        <p:strVal val="visible"/>
                                      </p:to>
                                    </p:set>
                                    <p:anim calcmode="lin" valueType="num">
                                      <p:cBhvr>
                                        <p:cTn id="34" dur="500" fill="hold"/>
                                        <p:tgtEl>
                                          <p:spTgt spid="34"/>
                                        </p:tgtEl>
                                        <p:attrNameLst>
                                          <p:attrName>ppt_w</p:attrName>
                                        </p:attrNameLst>
                                      </p:cBhvr>
                                      <p:tavLst>
                                        <p:tav tm="0">
                                          <p:val>
                                            <p:fltVal val="0"/>
                                          </p:val>
                                        </p:tav>
                                        <p:tav tm="100000">
                                          <p:val>
                                            <p:strVal val="#ppt_w"/>
                                          </p:val>
                                        </p:tav>
                                      </p:tavLst>
                                    </p:anim>
                                    <p:anim calcmode="lin" valueType="num">
                                      <p:cBhvr>
                                        <p:cTn id="35" dur="500" fill="hold"/>
                                        <p:tgtEl>
                                          <p:spTgt spid="34"/>
                                        </p:tgtEl>
                                        <p:attrNameLst>
                                          <p:attrName>ppt_h</p:attrName>
                                        </p:attrNameLst>
                                      </p:cBhvr>
                                      <p:tavLst>
                                        <p:tav tm="0">
                                          <p:val>
                                            <p:fltVal val="0"/>
                                          </p:val>
                                        </p:tav>
                                        <p:tav tm="100000">
                                          <p:val>
                                            <p:strVal val="#ppt_h"/>
                                          </p:val>
                                        </p:tav>
                                      </p:tavLst>
                                    </p:anim>
                                    <p:anim calcmode="lin" valueType="num">
                                      <p:cBhvr>
                                        <p:cTn id="36" dur="500" fill="hold"/>
                                        <p:tgtEl>
                                          <p:spTgt spid="34"/>
                                        </p:tgtEl>
                                        <p:attrNameLst>
                                          <p:attrName>style.rotation</p:attrName>
                                        </p:attrNameLst>
                                      </p:cBhvr>
                                      <p:tavLst>
                                        <p:tav tm="0">
                                          <p:val>
                                            <p:fltVal val="90"/>
                                          </p:val>
                                        </p:tav>
                                        <p:tav tm="100000">
                                          <p:val>
                                            <p:fltVal val="0"/>
                                          </p:val>
                                        </p:tav>
                                      </p:tavLst>
                                    </p:anim>
                                    <p:animEffect transition="in" filter="fade">
                                      <p:cBhvr>
                                        <p:cTn id="37" dur="500"/>
                                        <p:tgtEl>
                                          <p:spTgt spid="34"/>
                                        </p:tgtEl>
                                      </p:cBhvr>
                                    </p:animEffect>
                                  </p:childTnLst>
                                </p:cTn>
                              </p:par>
                            </p:childTnLst>
                          </p:cTn>
                        </p:par>
                        <p:par>
                          <p:cTn id="38" fill="hold">
                            <p:stCondLst>
                              <p:cond delay="3400"/>
                            </p:stCondLst>
                            <p:childTnLst>
                              <p:par>
                                <p:cTn id="39" presetID="31" presetClass="entr" presetSubtype="0" fill="hold" grpId="0" nodeType="afterEffect">
                                  <p:stCondLst>
                                    <p:cond delay="0"/>
                                  </p:stCondLst>
                                  <p:iterate type="lt">
                                    <p:tmPct val="5000"/>
                                  </p:iterate>
                                  <p:childTnLst>
                                    <p:set>
                                      <p:cBhvr>
                                        <p:cTn id="40" dur="1" fill="hold">
                                          <p:stCondLst>
                                            <p:cond delay="0"/>
                                          </p:stCondLst>
                                        </p:cTn>
                                        <p:tgtEl>
                                          <p:spTgt spid="47"/>
                                        </p:tgtEl>
                                        <p:attrNameLst>
                                          <p:attrName>style.visibility</p:attrName>
                                        </p:attrNameLst>
                                      </p:cBhvr>
                                      <p:to>
                                        <p:strVal val="visible"/>
                                      </p:to>
                                    </p:set>
                                    <p:anim calcmode="lin" valueType="num">
                                      <p:cBhvr>
                                        <p:cTn id="41" dur="500" fill="hold"/>
                                        <p:tgtEl>
                                          <p:spTgt spid="47"/>
                                        </p:tgtEl>
                                        <p:attrNameLst>
                                          <p:attrName>ppt_w</p:attrName>
                                        </p:attrNameLst>
                                      </p:cBhvr>
                                      <p:tavLst>
                                        <p:tav tm="0">
                                          <p:val>
                                            <p:fltVal val="0"/>
                                          </p:val>
                                        </p:tav>
                                        <p:tav tm="100000">
                                          <p:val>
                                            <p:strVal val="#ppt_w"/>
                                          </p:val>
                                        </p:tav>
                                      </p:tavLst>
                                    </p:anim>
                                    <p:anim calcmode="lin" valueType="num">
                                      <p:cBhvr>
                                        <p:cTn id="42" dur="500" fill="hold"/>
                                        <p:tgtEl>
                                          <p:spTgt spid="47"/>
                                        </p:tgtEl>
                                        <p:attrNameLst>
                                          <p:attrName>ppt_h</p:attrName>
                                        </p:attrNameLst>
                                      </p:cBhvr>
                                      <p:tavLst>
                                        <p:tav tm="0">
                                          <p:val>
                                            <p:fltVal val="0"/>
                                          </p:val>
                                        </p:tav>
                                        <p:tav tm="100000">
                                          <p:val>
                                            <p:strVal val="#ppt_h"/>
                                          </p:val>
                                        </p:tav>
                                      </p:tavLst>
                                    </p:anim>
                                    <p:anim calcmode="lin" valueType="num">
                                      <p:cBhvr>
                                        <p:cTn id="43" dur="500" fill="hold"/>
                                        <p:tgtEl>
                                          <p:spTgt spid="47"/>
                                        </p:tgtEl>
                                        <p:attrNameLst>
                                          <p:attrName>style.rotation</p:attrName>
                                        </p:attrNameLst>
                                      </p:cBhvr>
                                      <p:tavLst>
                                        <p:tav tm="0">
                                          <p:val>
                                            <p:fltVal val="90"/>
                                          </p:val>
                                        </p:tav>
                                        <p:tav tm="100000">
                                          <p:val>
                                            <p:fltVal val="0"/>
                                          </p:val>
                                        </p:tav>
                                      </p:tavLst>
                                    </p:anim>
                                    <p:animEffect transition="in" filter="fade">
                                      <p:cBhvr>
                                        <p:cTn id="44" dur="500"/>
                                        <p:tgtEl>
                                          <p:spTgt spid="47"/>
                                        </p:tgtEl>
                                      </p:cBhvr>
                                    </p:animEffect>
                                  </p:childTnLst>
                                </p:cTn>
                              </p:par>
                              <p:par>
                                <p:cTn id="45" presetID="31" presetClass="entr" presetSubtype="0" fill="hold" nodeType="withEffect">
                                  <p:stCondLst>
                                    <p:cond delay="0"/>
                                  </p:stCondLst>
                                  <p:iterate type="lt">
                                    <p:tmPct val="5000"/>
                                  </p:iterate>
                                  <p:childTnLst>
                                    <p:set>
                                      <p:cBhvr>
                                        <p:cTn id="46" dur="1" fill="hold">
                                          <p:stCondLst>
                                            <p:cond delay="0"/>
                                          </p:stCondLst>
                                        </p:cTn>
                                        <p:tgtEl>
                                          <p:spTgt spid="37"/>
                                        </p:tgtEl>
                                        <p:attrNameLst>
                                          <p:attrName>style.visibility</p:attrName>
                                        </p:attrNameLst>
                                      </p:cBhvr>
                                      <p:to>
                                        <p:strVal val="visible"/>
                                      </p:to>
                                    </p:set>
                                    <p:anim calcmode="lin" valueType="num">
                                      <p:cBhvr>
                                        <p:cTn id="47" dur="500" fill="hold"/>
                                        <p:tgtEl>
                                          <p:spTgt spid="37"/>
                                        </p:tgtEl>
                                        <p:attrNameLst>
                                          <p:attrName>ppt_w</p:attrName>
                                        </p:attrNameLst>
                                      </p:cBhvr>
                                      <p:tavLst>
                                        <p:tav tm="0">
                                          <p:val>
                                            <p:fltVal val="0"/>
                                          </p:val>
                                        </p:tav>
                                        <p:tav tm="100000">
                                          <p:val>
                                            <p:strVal val="#ppt_w"/>
                                          </p:val>
                                        </p:tav>
                                      </p:tavLst>
                                    </p:anim>
                                    <p:anim calcmode="lin" valueType="num">
                                      <p:cBhvr>
                                        <p:cTn id="48" dur="500" fill="hold"/>
                                        <p:tgtEl>
                                          <p:spTgt spid="37"/>
                                        </p:tgtEl>
                                        <p:attrNameLst>
                                          <p:attrName>ppt_h</p:attrName>
                                        </p:attrNameLst>
                                      </p:cBhvr>
                                      <p:tavLst>
                                        <p:tav tm="0">
                                          <p:val>
                                            <p:fltVal val="0"/>
                                          </p:val>
                                        </p:tav>
                                        <p:tav tm="100000">
                                          <p:val>
                                            <p:strVal val="#ppt_h"/>
                                          </p:val>
                                        </p:tav>
                                      </p:tavLst>
                                    </p:anim>
                                    <p:anim calcmode="lin" valueType="num">
                                      <p:cBhvr>
                                        <p:cTn id="49" dur="500" fill="hold"/>
                                        <p:tgtEl>
                                          <p:spTgt spid="37"/>
                                        </p:tgtEl>
                                        <p:attrNameLst>
                                          <p:attrName>style.rotation</p:attrName>
                                        </p:attrNameLst>
                                      </p:cBhvr>
                                      <p:tavLst>
                                        <p:tav tm="0">
                                          <p:val>
                                            <p:fltVal val="90"/>
                                          </p:val>
                                        </p:tav>
                                        <p:tav tm="100000">
                                          <p:val>
                                            <p:fltVal val="0"/>
                                          </p:val>
                                        </p:tav>
                                      </p:tavLst>
                                    </p:anim>
                                    <p:animEffect transition="in" filter="fade">
                                      <p:cBhvr>
                                        <p:cTn id="50" dur="500"/>
                                        <p:tgtEl>
                                          <p:spTgt spid="37"/>
                                        </p:tgtEl>
                                      </p:cBhvr>
                                    </p:animEffect>
                                  </p:childTnLst>
                                </p:cTn>
                              </p:par>
                            </p:childTnLst>
                          </p:cTn>
                        </p:par>
                        <p:par>
                          <p:cTn id="51" fill="hold">
                            <p:stCondLst>
                              <p:cond delay="3900"/>
                            </p:stCondLst>
                            <p:childTnLst>
                              <p:par>
                                <p:cTn id="52" presetID="31" presetClass="entr" presetSubtype="0" fill="hold" grpId="0" nodeType="afterEffect">
                                  <p:stCondLst>
                                    <p:cond delay="0"/>
                                  </p:stCondLst>
                                  <p:iterate type="lt">
                                    <p:tmPct val="5000"/>
                                  </p:iterate>
                                  <p:childTnLst>
                                    <p:set>
                                      <p:cBhvr>
                                        <p:cTn id="53" dur="1" fill="hold">
                                          <p:stCondLst>
                                            <p:cond delay="0"/>
                                          </p:stCondLst>
                                        </p:cTn>
                                        <p:tgtEl>
                                          <p:spTgt spid="48"/>
                                        </p:tgtEl>
                                        <p:attrNameLst>
                                          <p:attrName>style.visibility</p:attrName>
                                        </p:attrNameLst>
                                      </p:cBhvr>
                                      <p:to>
                                        <p:strVal val="visible"/>
                                      </p:to>
                                    </p:set>
                                    <p:anim calcmode="lin" valueType="num">
                                      <p:cBhvr>
                                        <p:cTn id="54" dur="500" fill="hold"/>
                                        <p:tgtEl>
                                          <p:spTgt spid="48"/>
                                        </p:tgtEl>
                                        <p:attrNameLst>
                                          <p:attrName>ppt_w</p:attrName>
                                        </p:attrNameLst>
                                      </p:cBhvr>
                                      <p:tavLst>
                                        <p:tav tm="0">
                                          <p:val>
                                            <p:fltVal val="0"/>
                                          </p:val>
                                        </p:tav>
                                        <p:tav tm="100000">
                                          <p:val>
                                            <p:strVal val="#ppt_w"/>
                                          </p:val>
                                        </p:tav>
                                      </p:tavLst>
                                    </p:anim>
                                    <p:anim calcmode="lin" valueType="num">
                                      <p:cBhvr>
                                        <p:cTn id="55" dur="500" fill="hold"/>
                                        <p:tgtEl>
                                          <p:spTgt spid="48"/>
                                        </p:tgtEl>
                                        <p:attrNameLst>
                                          <p:attrName>ppt_h</p:attrName>
                                        </p:attrNameLst>
                                      </p:cBhvr>
                                      <p:tavLst>
                                        <p:tav tm="0">
                                          <p:val>
                                            <p:fltVal val="0"/>
                                          </p:val>
                                        </p:tav>
                                        <p:tav tm="100000">
                                          <p:val>
                                            <p:strVal val="#ppt_h"/>
                                          </p:val>
                                        </p:tav>
                                      </p:tavLst>
                                    </p:anim>
                                    <p:anim calcmode="lin" valueType="num">
                                      <p:cBhvr>
                                        <p:cTn id="56" dur="500" fill="hold"/>
                                        <p:tgtEl>
                                          <p:spTgt spid="48"/>
                                        </p:tgtEl>
                                        <p:attrNameLst>
                                          <p:attrName>style.rotation</p:attrName>
                                        </p:attrNameLst>
                                      </p:cBhvr>
                                      <p:tavLst>
                                        <p:tav tm="0">
                                          <p:val>
                                            <p:fltVal val="90"/>
                                          </p:val>
                                        </p:tav>
                                        <p:tav tm="100000">
                                          <p:val>
                                            <p:fltVal val="0"/>
                                          </p:val>
                                        </p:tav>
                                      </p:tavLst>
                                    </p:anim>
                                    <p:animEffect transition="in" filter="fade">
                                      <p:cBhvr>
                                        <p:cTn id="57" dur="500"/>
                                        <p:tgtEl>
                                          <p:spTgt spid="48"/>
                                        </p:tgtEl>
                                      </p:cBhvr>
                                    </p:animEffect>
                                  </p:childTnLst>
                                </p:cTn>
                              </p:par>
                              <p:par>
                                <p:cTn id="58" presetID="31" presetClass="entr" presetSubtype="0" fill="hold" nodeType="withEffect">
                                  <p:stCondLst>
                                    <p:cond delay="0"/>
                                  </p:stCondLst>
                                  <p:iterate type="lt">
                                    <p:tmPct val="5000"/>
                                  </p:iterate>
                                  <p:childTnLst>
                                    <p:set>
                                      <p:cBhvr>
                                        <p:cTn id="59" dur="1" fill="hold">
                                          <p:stCondLst>
                                            <p:cond delay="0"/>
                                          </p:stCondLst>
                                        </p:cTn>
                                        <p:tgtEl>
                                          <p:spTgt spid="40"/>
                                        </p:tgtEl>
                                        <p:attrNameLst>
                                          <p:attrName>style.visibility</p:attrName>
                                        </p:attrNameLst>
                                      </p:cBhvr>
                                      <p:to>
                                        <p:strVal val="visible"/>
                                      </p:to>
                                    </p:set>
                                    <p:anim calcmode="lin" valueType="num">
                                      <p:cBhvr>
                                        <p:cTn id="60" dur="500" fill="hold"/>
                                        <p:tgtEl>
                                          <p:spTgt spid="40"/>
                                        </p:tgtEl>
                                        <p:attrNameLst>
                                          <p:attrName>ppt_w</p:attrName>
                                        </p:attrNameLst>
                                      </p:cBhvr>
                                      <p:tavLst>
                                        <p:tav tm="0">
                                          <p:val>
                                            <p:fltVal val="0"/>
                                          </p:val>
                                        </p:tav>
                                        <p:tav tm="100000">
                                          <p:val>
                                            <p:strVal val="#ppt_w"/>
                                          </p:val>
                                        </p:tav>
                                      </p:tavLst>
                                    </p:anim>
                                    <p:anim calcmode="lin" valueType="num">
                                      <p:cBhvr>
                                        <p:cTn id="61" dur="500" fill="hold"/>
                                        <p:tgtEl>
                                          <p:spTgt spid="40"/>
                                        </p:tgtEl>
                                        <p:attrNameLst>
                                          <p:attrName>ppt_h</p:attrName>
                                        </p:attrNameLst>
                                      </p:cBhvr>
                                      <p:tavLst>
                                        <p:tav tm="0">
                                          <p:val>
                                            <p:fltVal val="0"/>
                                          </p:val>
                                        </p:tav>
                                        <p:tav tm="100000">
                                          <p:val>
                                            <p:strVal val="#ppt_h"/>
                                          </p:val>
                                        </p:tav>
                                      </p:tavLst>
                                    </p:anim>
                                    <p:anim calcmode="lin" valueType="num">
                                      <p:cBhvr>
                                        <p:cTn id="62" dur="500" fill="hold"/>
                                        <p:tgtEl>
                                          <p:spTgt spid="40"/>
                                        </p:tgtEl>
                                        <p:attrNameLst>
                                          <p:attrName>style.rotation</p:attrName>
                                        </p:attrNameLst>
                                      </p:cBhvr>
                                      <p:tavLst>
                                        <p:tav tm="0">
                                          <p:val>
                                            <p:fltVal val="90"/>
                                          </p:val>
                                        </p:tav>
                                        <p:tav tm="100000">
                                          <p:val>
                                            <p:fltVal val="0"/>
                                          </p:val>
                                        </p:tav>
                                      </p:tavLst>
                                    </p:anim>
                                    <p:animEffect transition="in" filter="fade">
                                      <p:cBhvr>
                                        <p:cTn id="63" dur="500"/>
                                        <p:tgtEl>
                                          <p:spTgt spid="40"/>
                                        </p:tgtEl>
                                      </p:cBhvr>
                                    </p:animEffect>
                                  </p:childTnLst>
                                </p:cTn>
                              </p:par>
                            </p:childTnLst>
                          </p:cTn>
                        </p:par>
                        <p:par>
                          <p:cTn id="64" fill="hold">
                            <p:stCondLst>
                              <p:cond delay="4400"/>
                            </p:stCondLst>
                            <p:childTnLst>
                              <p:par>
                                <p:cTn id="65" presetID="31" presetClass="entr" presetSubtype="0" fill="hold" grpId="0" nodeType="afterEffect">
                                  <p:stCondLst>
                                    <p:cond delay="0"/>
                                  </p:stCondLst>
                                  <p:iterate type="lt">
                                    <p:tmPct val="5000"/>
                                  </p:iterate>
                                  <p:childTnLst>
                                    <p:set>
                                      <p:cBhvr>
                                        <p:cTn id="66" dur="1" fill="hold">
                                          <p:stCondLst>
                                            <p:cond delay="0"/>
                                          </p:stCondLst>
                                        </p:cTn>
                                        <p:tgtEl>
                                          <p:spTgt spid="49"/>
                                        </p:tgtEl>
                                        <p:attrNameLst>
                                          <p:attrName>style.visibility</p:attrName>
                                        </p:attrNameLst>
                                      </p:cBhvr>
                                      <p:to>
                                        <p:strVal val="visible"/>
                                      </p:to>
                                    </p:set>
                                    <p:anim calcmode="lin" valueType="num">
                                      <p:cBhvr>
                                        <p:cTn id="67" dur="500" fill="hold"/>
                                        <p:tgtEl>
                                          <p:spTgt spid="49"/>
                                        </p:tgtEl>
                                        <p:attrNameLst>
                                          <p:attrName>ppt_w</p:attrName>
                                        </p:attrNameLst>
                                      </p:cBhvr>
                                      <p:tavLst>
                                        <p:tav tm="0">
                                          <p:val>
                                            <p:fltVal val="0"/>
                                          </p:val>
                                        </p:tav>
                                        <p:tav tm="100000">
                                          <p:val>
                                            <p:strVal val="#ppt_w"/>
                                          </p:val>
                                        </p:tav>
                                      </p:tavLst>
                                    </p:anim>
                                    <p:anim calcmode="lin" valueType="num">
                                      <p:cBhvr>
                                        <p:cTn id="68" dur="500" fill="hold"/>
                                        <p:tgtEl>
                                          <p:spTgt spid="49"/>
                                        </p:tgtEl>
                                        <p:attrNameLst>
                                          <p:attrName>ppt_h</p:attrName>
                                        </p:attrNameLst>
                                      </p:cBhvr>
                                      <p:tavLst>
                                        <p:tav tm="0">
                                          <p:val>
                                            <p:fltVal val="0"/>
                                          </p:val>
                                        </p:tav>
                                        <p:tav tm="100000">
                                          <p:val>
                                            <p:strVal val="#ppt_h"/>
                                          </p:val>
                                        </p:tav>
                                      </p:tavLst>
                                    </p:anim>
                                    <p:anim calcmode="lin" valueType="num">
                                      <p:cBhvr>
                                        <p:cTn id="69" dur="500" fill="hold"/>
                                        <p:tgtEl>
                                          <p:spTgt spid="49"/>
                                        </p:tgtEl>
                                        <p:attrNameLst>
                                          <p:attrName>style.rotation</p:attrName>
                                        </p:attrNameLst>
                                      </p:cBhvr>
                                      <p:tavLst>
                                        <p:tav tm="0">
                                          <p:val>
                                            <p:fltVal val="90"/>
                                          </p:val>
                                        </p:tav>
                                        <p:tav tm="100000">
                                          <p:val>
                                            <p:fltVal val="0"/>
                                          </p:val>
                                        </p:tav>
                                      </p:tavLst>
                                    </p:anim>
                                    <p:animEffect transition="in" filter="fade">
                                      <p:cBhvr>
                                        <p:cTn id="70" dur="500"/>
                                        <p:tgtEl>
                                          <p:spTgt spid="49"/>
                                        </p:tgtEl>
                                      </p:cBhvr>
                                    </p:animEffect>
                                  </p:childTnLst>
                                </p:cTn>
                              </p:par>
                              <p:par>
                                <p:cTn id="71" presetID="31" presetClass="entr" presetSubtype="0" fill="hold" nodeType="withEffect">
                                  <p:stCondLst>
                                    <p:cond delay="0"/>
                                  </p:stCondLst>
                                  <p:iterate type="lt">
                                    <p:tmPct val="5000"/>
                                  </p:iterate>
                                  <p:childTnLst>
                                    <p:set>
                                      <p:cBhvr>
                                        <p:cTn id="72" dur="1" fill="hold">
                                          <p:stCondLst>
                                            <p:cond delay="0"/>
                                          </p:stCondLst>
                                        </p:cTn>
                                        <p:tgtEl>
                                          <p:spTgt spid="43"/>
                                        </p:tgtEl>
                                        <p:attrNameLst>
                                          <p:attrName>style.visibility</p:attrName>
                                        </p:attrNameLst>
                                      </p:cBhvr>
                                      <p:to>
                                        <p:strVal val="visible"/>
                                      </p:to>
                                    </p:set>
                                    <p:anim calcmode="lin" valueType="num">
                                      <p:cBhvr>
                                        <p:cTn id="73" dur="500" fill="hold"/>
                                        <p:tgtEl>
                                          <p:spTgt spid="43"/>
                                        </p:tgtEl>
                                        <p:attrNameLst>
                                          <p:attrName>ppt_w</p:attrName>
                                        </p:attrNameLst>
                                      </p:cBhvr>
                                      <p:tavLst>
                                        <p:tav tm="0">
                                          <p:val>
                                            <p:fltVal val="0"/>
                                          </p:val>
                                        </p:tav>
                                        <p:tav tm="100000">
                                          <p:val>
                                            <p:strVal val="#ppt_w"/>
                                          </p:val>
                                        </p:tav>
                                      </p:tavLst>
                                    </p:anim>
                                    <p:anim calcmode="lin" valueType="num">
                                      <p:cBhvr>
                                        <p:cTn id="74" dur="500" fill="hold"/>
                                        <p:tgtEl>
                                          <p:spTgt spid="43"/>
                                        </p:tgtEl>
                                        <p:attrNameLst>
                                          <p:attrName>ppt_h</p:attrName>
                                        </p:attrNameLst>
                                      </p:cBhvr>
                                      <p:tavLst>
                                        <p:tav tm="0">
                                          <p:val>
                                            <p:fltVal val="0"/>
                                          </p:val>
                                        </p:tav>
                                        <p:tav tm="100000">
                                          <p:val>
                                            <p:strVal val="#ppt_h"/>
                                          </p:val>
                                        </p:tav>
                                      </p:tavLst>
                                    </p:anim>
                                    <p:anim calcmode="lin" valueType="num">
                                      <p:cBhvr>
                                        <p:cTn id="75" dur="500" fill="hold"/>
                                        <p:tgtEl>
                                          <p:spTgt spid="43"/>
                                        </p:tgtEl>
                                        <p:attrNameLst>
                                          <p:attrName>style.rotation</p:attrName>
                                        </p:attrNameLst>
                                      </p:cBhvr>
                                      <p:tavLst>
                                        <p:tav tm="0">
                                          <p:val>
                                            <p:fltVal val="90"/>
                                          </p:val>
                                        </p:tav>
                                        <p:tav tm="100000">
                                          <p:val>
                                            <p:fltVal val="0"/>
                                          </p:val>
                                        </p:tav>
                                      </p:tavLst>
                                    </p:anim>
                                    <p:animEffect transition="in" filter="fade">
                                      <p:cBhvr>
                                        <p:cTn id="76" dur="500"/>
                                        <p:tgtEl>
                                          <p:spTgt spid="43"/>
                                        </p:tgtEl>
                                      </p:cBhvr>
                                    </p:animEffect>
                                  </p:childTnLst>
                                </p:cTn>
                              </p:par>
                            </p:childTnLst>
                          </p:cTn>
                        </p:par>
                        <p:par>
                          <p:cTn id="77" fill="hold">
                            <p:stCondLst>
                              <p:cond delay="4900"/>
                            </p:stCondLst>
                            <p:childTnLst>
                              <p:par>
                                <p:cTn id="78" presetID="17" presetClass="entr" presetSubtype="10" fill="hold" nodeType="afterEffect">
                                  <p:stCondLst>
                                    <p:cond delay="0"/>
                                  </p:stCondLst>
                                  <p:childTnLst>
                                    <p:set>
                                      <p:cBhvr>
                                        <p:cTn id="79" dur="1" fill="hold">
                                          <p:stCondLst>
                                            <p:cond delay="0"/>
                                          </p:stCondLst>
                                        </p:cTn>
                                        <p:tgtEl>
                                          <p:spTgt spid="6"/>
                                        </p:tgtEl>
                                        <p:attrNameLst>
                                          <p:attrName>style.visibility</p:attrName>
                                        </p:attrNameLst>
                                      </p:cBhvr>
                                      <p:to>
                                        <p:strVal val="visible"/>
                                      </p:to>
                                    </p:set>
                                    <p:anim calcmode="lin" valueType="num">
                                      <p:cBhvr>
                                        <p:cTn id="80" dur="500" fill="hold"/>
                                        <p:tgtEl>
                                          <p:spTgt spid="6"/>
                                        </p:tgtEl>
                                        <p:attrNameLst>
                                          <p:attrName>ppt_w</p:attrName>
                                        </p:attrNameLst>
                                      </p:cBhvr>
                                      <p:tavLst>
                                        <p:tav tm="0">
                                          <p:val>
                                            <p:fltVal val="0"/>
                                          </p:val>
                                        </p:tav>
                                        <p:tav tm="100000">
                                          <p:val>
                                            <p:strVal val="#ppt_w"/>
                                          </p:val>
                                        </p:tav>
                                      </p:tavLst>
                                    </p:anim>
                                    <p:anim calcmode="lin" valueType="num">
                                      <p:cBhvr>
                                        <p:cTn id="81" dur="500" fill="hold"/>
                                        <p:tgtEl>
                                          <p:spTgt spid="6"/>
                                        </p:tgtEl>
                                        <p:attrNameLst>
                                          <p:attrName>ppt_h</p:attrName>
                                        </p:attrNameLst>
                                      </p:cBhvr>
                                      <p:tavLst>
                                        <p:tav tm="0">
                                          <p:val>
                                            <p:strVal val="#ppt_h"/>
                                          </p:val>
                                        </p:tav>
                                        <p:tav tm="100000">
                                          <p:val>
                                            <p:strVal val="#ppt_h"/>
                                          </p:val>
                                        </p:tav>
                                      </p:tavLst>
                                    </p:anim>
                                  </p:childTnLst>
                                </p:cTn>
                              </p:par>
                            </p:childTnLst>
                          </p:cTn>
                        </p:par>
                        <p:par>
                          <p:cTn id="82" fill="hold">
                            <p:stCondLst>
                              <p:cond delay="5400"/>
                            </p:stCondLst>
                            <p:childTnLst>
                              <p:par>
                                <p:cTn id="83" presetID="23" presetClass="entr" presetSubtype="16" fill="hold" nodeType="afterEffect">
                                  <p:stCondLst>
                                    <p:cond delay="0"/>
                                  </p:stCondLst>
                                  <p:childTnLst>
                                    <p:set>
                                      <p:cBhvr>
                                        <p:cTn id="84" dur="1" fill="hold">
                                          <p:stCondLst>
                                            <p:cond delay="0"/>
                                          </p:stCondLst>
                                        </p:cTn>
                                        <p:tgtEl>
                                          <p:spTgt spid="1033"/>
                                        </p:tgtEl>
                                        <p:attrNameLst>
                                          <p:attrName>style.visibility</p:attrName>
                                        </p:attrNameLst>
                                      </p:cBhvr>
                                      <p:to>
                                        <p:strVal val="visible"/>
                                      </p:to>
                                    </p:set>
                                    <p:anim calcmode="lin" valueType="num">
                                      <p:cBhvr>
                                        <p:cTn id="85" dur="500" fill="hold"/>
                                        <p:tgtEl>
                                          <p:spTgt spid="1033"/>
                                        </p:tgtEl>
                                        <p:attrNameLst>
                                          <p:attrName>ppt_w</p:attrName>
                                        </p:attrNameLst>
                                      </p:cBhvr>
                                      <p:tavLst>
                                        <p:tav tm="0">
                                          <p:val>
                                            <p:fltVal val="0"/>
                                          </p:val>
                                        </p:tav>
                                        <p:tav tm="100000">
                                          <p:val>
                                            <p:strVal val="#ppt_w"/>
                                          </p:val>
                                        </p:tav>
                                      </p:tavLst>
                                    </p:anim>
                                    <p:anim calcmode="lin" valueType="num">
                                      <p:cBhvr>
                                        <p:cTn id="86" dur="500" fill="hold"/>
                                        <p:tgtEl>
                                          <p:spTgt spid="1033"/>
                                        </p:tgtEl>
                                        <p:attrNameLst>
                                          <p:attrName>ppt_h</p:attrName>
                                        </p:attrNameLst>
                                      </p:cBhvr>
                                      <p:tavLst>
                                        <p:tav tm="0">
                                          <p:val>
                                            <p:fltVal val="0"/>
                                          </p:val>
                                        </p:tav>
                                        <p:tav tm="100000">
                                          <p:val>
                                            <p:strVal val="#ppt_h"/>
                                          </p:val>
                                        </p:tav>
                                      </p:tavLst>
                                    </p:anim>
                                  </p:childTnLst>
                                </p:cTn>
                              </p:par>
                            </p:childTnLst>
                          </p:cTn>
                        </p:par>
                        <p:par>
                          <p:cTn id="87" fill="hold">
                            <p:stCondLst>
                              <p:cond delay="5900"/>
                            </p:stCondLst>
                            <p:childTnLst>
                              <p:par>
                                <p:cTn id="88" presetID="23" presetClass="entr" presetSubtype="16" fill="hold" nodeType="afterEffect">
                                  <p:stCondLst>
                                    <p:cond delay="0"/>
                                  </p:stCondLst>
                                  <p:childTnLst>
                                    <p:set>
                                      <p:cBhvr>
                                        <p:cTn id="89" dur="1" fill="hold">
                                          <p:stCondLst>
                                            <p:cond delay="0"/>
                                          </p:stCondLst>
                                        </p:cTn>
                                        <p:tgtEl>
                                          <p:spTgt spid="1027"/>
                                        </p:tgtEl>
                                        <p:attrNameLst>
                                          <p:attrName>style.visibility</p:attrName>
                                        </p:attrNameLst>
                                      </p:cBhvr>
                                      <p:to>
                                        <p:strVal val="visible"/>
                                      </p:to>
                                    </p:set>
                                    <p:anim calcmode="lin" valueType="num">
                                      <p:cBhvr>
                                        <p:cTn id="90" dur="500" fill="hold"/>
                                        <p:tgtEl>
                                          <p:spTgt spid="1027"/>
                                        </p:tgtEl>
                                        <p:attrNameLst>
                                          <p:attrName>ppt_w</p:attrName>
                                        </p:attrNameLst>
                                      </p:cBhvr>
                                      <p:tavLst>
                                        <p:tav tm="0">
                                          <p:val>
                                            <p:fltVal val="0"/>
                                          </p:val>
                                        </p:tav>
                                        <p:tav tm="100000">
                                          <p:val>
                                            <p:strVal val="#ppt_w"/>
                                          </p:val>
                                        </p:tav>
                                      </p:tavLst>
                                    </p:anim>
                                    <p:anim calcmode="lin" valueType="num">
                                      <p:cBhvr>
                                        <p:cTn id="91" dur="500" fill="hold"/>
                                        <p:tgtEl>
                                          <p:spTgt spid="1027"/>
                                        </p:tgtEl>
                                        <p:attrNameLst>
                                          <p:attrName>ppt_h</p:attrName>
                                        </p:attrNameLst>
                                      </p:cBhvr>
                                      <p:tavLst>
                                        <p:tav tm="0">
                                          <p:val>
                                            <p:fltVal val="0"/>
                                          </p:val>
                                        </p:tav>
                                        <p:tav tm="100000">
                                          <p:val>
                                            <p:strVal val="#ppt_h"/>
                                          </p:val>
                                        </p:tav>
                                      </p:tavLst>
                                    </p:anim>
                                  </p:childTnLst>
                                </p:cTn>
                              </p:par>
                            </p:childTnLst>
                          </p:cTn>
                        </p:par>
                        <p:par>
                          <p:cTn id="92" fill="hold">
                            <p:stCondLst>
                              <p:cond delay="6400"/>
                            </p:stCondLst>
                            <p:childTnLst>
                              <p:par>
                                <p:cTn id="93" presetID="23" presetClass="entr" presetSubtype="16" fill="hold" nodeType="afterEffect">
                                  <p:stCondLst>
                                    <p:cond delay="0"/>
                                  </p:stCondLst>
                                  <p:childTnLst>
                                    <p:set>
                                      <p:cBhvr>
                                        <p:cTn id="94" dur="1" fill="hold">
                                          <p:stCondLst>
                                            <p:cond delay="0"/>
                                          </p:stCondLst>
                                        </p:cTn>
                                        <p:tgtEl>
                                          <p:spTgt spid="1028"/>
                                        </p:tgtEl>
                                        <p:attrNameLst>
                                          <p:attrName>style.visibility</p:attrName>
                                        </p:attrNameLst>
                                      </p:cBhvr>
                                      <p:to>
                                        <p:strVal val="visible"/>
                                      </p:to>
                                    </p:set>
                                    <p:anim calcmode="lin" valueType="num">
                                      <p:cBhvr>
                                        <p:cTn id="95" dur="500" fill="hold"/>
                                        <p:tgtEl>
                                          <p:spTgt spid="1028"/>
                                        </p:tgtEl>
                                        <p:attrNameLst>
                                          <p:attrName>ppt_w</p:attrName>
                                        </p:attrNameLst>
                                      </p:cBhvr>
                                      <p:tavLst>
                                        <p:tav tm="0">
                                          <p:val>
                                            <p:fltVal val="0"/>
                                          </p:val>
                                        </p:tav>
                                        <p:tav tm="100000">
                                          <p:val>
                                            <p:strVal val="#ppt_w"/>
                                          </p:val>
                                        </p:tav>
                                      </p:tavLst>
                                    </p:anim>
                                    <p:anim calcmode="lin" valueType="num">
                                      <p:cBhvr>
                                        <p:cTn id="96" dur="500" fill="hold"/>
                                        <p:tgtEl>
                                          <p:spTgt spid="1028"/>
                                        </p:tgtEl>
                                        <p:attrNameLst>
                                          <p:attrName>ppt_h</p:attrName>
                                        </p:attrNameLst>
                                      </p:cBhvr>
                                      <p:tavLst>
                                        <p:tav tm="0">
                                          <p:val>
                                            <p:fltVal val="0"/>
                                          </p:val>
                                        </p:tav>
                                        <p:tav tm="100000">
                                          <p:val>
                                            <p:strVal val="#ppt_h"/>
                                          </p:val>
                                        </p:tav>
                                      </p:tavLst>
                                    </p:anim>
                                  </p:childTnLst>
                                </p:cTn>
                              </p:par>
                            </p:childTnLst>
                          </p:cTn>
                        </p:par>
                        <p:par>
                          <p:cTn id="97" fill="hold">
                            <p:stCondLst>
                              <p:cond delay="6900"/>
                            </p:stCondLst>
                            <p:childTnLst>
                              <p:par>
                                <p:cTn id="98" presetID="23" presetClass="entr" presetSubtype="16" fill="hold" nodeType="afterEffect">
                                  <p:stCondLst>
                                    <p:cond delay="0"/>
                                  </p:stCondLst>
                                  <p:childTnLst>
                                    <p:set>
                                      <p:cBhvr>
                                        <p:cTn id="99" dur="1" fill="hold">
                                          <p:stCondLst>
                                            <p:cond delay="0"/>
                                          </p:stCondLst>
                                        </p:cTn>
                                        <p:tgtEl>
                                          <p:spTgt spid="1032"/>
                                        </p:tgtEl>
                                        <p:attrNameLst>
                                          <p:attrName>style.visibility</p:attrName>
                                        </p:attrNameLst>
                                      </p:cBhvr>
                                      <p:to>
                                        <p:strVal val="visible"/>
                                      </p:to>
                                    </p:set>
                                    <p:anim calcmode="lin" valueType="num">
                                      <p:cBhvr>
                                        <p:cTn id="100" dur="500" fill="hold"/>
                                        <p:tgtEl>
                                          <p:spTgt spid="1032"/>
                                        </p:tgtEl>
                                        <p:attrNameLst>
                                          <p:attrName>ppt_w</p:attrName>
                                        </p:attrNameLst>
                                      </p:cBhvr>
                                      <p:tavLst>
                                        <p:tav tm="0">
                                          <p:val>
                                            <p:fltVal val="0"/>
                                          </p:val>
                                        </p:tav>
                                        <p:tav tm="100000">
                                          <p:val>
                                            <p:strVal val="#ppt_w"/>
                                          </p:val>
                                        </p:tav>
                                      </p:tavLst>
                                    </p:anim>
                                    <p:anim calcmode="lin" valueType="num">
                                      <p:cBhvr>
                                        <p:cTn id="101" dur="500" fill="hold"/>
                                        <p:tgtEl>
                                          <p:spTgt spid="1032"/>
                                        </p:tgtEl>
                                        <p:attrNameLst>
                                          <p:attrName>ppt_h</p:attrName>
                                        </p:attrNameLst>
                                      </p:cBhvr>
                                      <p:tavLst>
                                        <p:tav tm="0">
                                          <p:val>
                                            <p:fltVal val="0"/>
                                          </p:val>
                                        </p:tav>
                                        <p:tav tm="100000">
                                          <p:val>
                                            <p:strVal val="#ppt_h"/>
                                          </p:val>
                                        </p:tav>
                                      </p:tavLst>
                                    </p:anim>
                                  </p:childTnLst>
                                </p:cTn>
                              </p:par>
                            </p:childTnLst>
                          </p:cTn>
                        </p:par>
                        <p:par>
                          <p:cTn id="102" fill="hold">
                            <p:stCondLst>
                              <p:cond delay="7400"/>
                            </p:stCondLst>
                            <p:childTnLst>
                              <p:par>
                                <p:cTn id="103" presetID="23" presetClass="entr" presetSubtype="16" fill="hold" nodeType="afterEffect">
                                  <p:stCondLst>
                                    <p:cond delay="0"/>
                                  </p:stCondLst>
                                  <p:childTnLst>
                                    <p:set>
                                      <p:cBhvr>
                                        <p:cTn id="104" dur="1" fill="hold">
                                          <p:stCondLst>
                                            <p:cond delay="0"/>
                                          </p:stCondLst>
                                        </p:cTn>
                                        <p:tgtEl>
                                          <p:spTgt spid="1029"/>
                                        </p:tgtEl>
                                        <p:attrNameLst>
                                          <p:attrName>style.visibility</p:attrName>
                                        </p:attrNameLst>
                                      </p:cBhvr>
                                      <p:to>
                                        <p:strVal val="visible"/>
                                      </p:to>
                                    </p:set>
                                    <p:anim calcmode="lin" valueType="num">
                                      <p:cBhvr>
                                        <p:cTn id="105" dur="500" fill="hold"/>
                                        <p:tgtEl>
                                          <p:spTgt spid="1029"/>
                                        </p:tgtEl>
                                        <p:attrNameLst>
                                          <p:attrName>ppt_w</p:attrName>
                                        </p:attrNameLst>
                                      </p:cBhvr>
                                      <p:tavLst>
                                        <p:tav tm="0">
                                          <p:val>
                                            <p:fltVal val="0"/>
                                          </p:val>
                                        </p:tav>
                                        <p:tav tm="100000">
                                          <p:val>
                                            <p:strVal val="#ppt_w"/>
                                          </p:val>
                                        </p:tav>
                                      </p:tavLst>
                                    </p:anim>
                                    <p:anim calcmode="lin" valueType="num">
                                      <p:cBhvr>
                                        <p:cTn id="106" dur="500" fill="hold"/>
                                        <p:tgtEl>
                                          <p:spTgt spid="1029"/>
                                        </p:tgtEl>
                                        <p:attrNameLst>
                                          <p:attrName>ppt_h</p:attrName>
                                        </p:attrNameLst>
                                      </p:cBhvr>
                                      <p:tavLst>
                                        <p:tav tm="0">
                                          <p:val>
                                            <p:fltVal val="0"/>
                                          </p:val>
                                        </p:tav>
                                        <p:tav tm="100000">
                                          <p:val>
                                            <p:strVal val="#ppt_h"/>
                                          </p:val>
                                        </p:tav>
                                      </p:tavLst>
                                    </p:anim>
                                  </p:childTnLst>
                                </p:cTn>
                              </p:par>
                            </p:childTnLst>
                          </p:cTn>
                        </p:par>
                        <p:par>
                          <p:cTn id="107" fill="hold">
                            <p:stCondLst>
                              <p:cond delay="7900"/>
                            </p:stCondLst>
                            <p:childTnLst>
                              <p:par>
                                <p:cTn id="108" presetID="23" presetClass="entr" presetSubtype="16" fill="hold" nodeType="afterEffect">
                                  <p:stCondLst>
                                    <p:cond delay="0"/>
                                  </p:stCondLst>
                                  <p:childTnLst>
                                    <p:set>
                                      <p:cBhvr>
                                        <p:cTn id="109" dur="1" fill="hold">
                                          <p:stCondLst>
                                            <p:cond delay="0"/>
                                          </p:stCondLst>
                                        </p:cTn>
                                        <p:tgtEl>
                                          <p:spTgt spid="1031"/>
                                        </p:tgtEl>
                                        <p:attrNameLst>
                                          <p:attrName>style.visibility</p:attrName>
                                        </p:attrNameLst>
                                      </p:cBhvr>
                                      <p:to>
                                        <p:strVal val="visible"/>
                                      </p:to>
                                    </p:set>
                                    <p:anim calcmode="lin" valueType="num">
                                      <p:cBhvr>
                                        <p:cTn id="110" dur="500" fill="hold"/>
                                        <p:tgtEl>
                                          <p:spTgt spid="1031"/>
                                        </p:tgtEl>
                                        <p:attrNameLst>
                                          <p:attrName>ppt_w</p:attrName>
                                        </p:attrNameLst>
                                      </p:cBhvr>
                                      <p:tavLst>
                                        <p:tav tm="0">
                                          <p:val>
                                            <p:fltVal val="0"/>
                                          </p:val>
                                        </p:tav>
                                        <p:tav tm="100000">
                                          <p:val>
                                            <p:strVal val="#ppt_w"/>
                                          </p:val>
                                        </p:tav>
                                      </p:tavLst>
                                    </p:anim>
                                    <p:anim calcmode="lin" valueType="num">
                                      <p:cBhvr>
                                        <p:cTn id="111" dur="500" fill="hold"/>
                                        <p:tgtEl>
                                          <p:spTgt spid="1031"/>
                                        </p:tgtEl>
                                        <p:attrNameLst>
                                          <p:attrName>ppt_h</p:attrName>
                                        </p:attrNameLst>
                                      </p:cBhvr>
                                      <p:tavLst>
                                        <p:tav tm="0">
                                          <p:val>
                                            <p:fltVal val="0"/>
                                          </p:val>
                                        </p:tav>
                                        <p:tav tm="100000">
                                          <p:val>
                                            <p:strVal val="#ppt_h"/>
                                          </p:val>
                                        </p:tav>
                                      </p:tavLst>
                                    </p:anim>
                                  </p:childTnLst>
                                </p:cTn>
                              </p:par>
                            </p:childTnLst>
                          </p:cTn>
                        </p:par>
                        <p:par>
                          <p:cTn id="112" fill="hold">
                            <p:stCondLst>
                              <p:cond delay="8400"/>
                            </p:stCondLst>
                            <p:childTnLst>
                              <p:par>
                                <p:cTn id="113" presetID="1" presetClass="entr" presetSubtype="0" fill="hold" grpId="0" nodeType="afterEffect">
                                  <p:stCondLst>
                                    <p:cond delay="0"/>
                                  </p:stCondLst>
                                  <p:childTnLst>
                                    <p:set>
                                      <p:cBhvr>
                                        <p:cTn id="114"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bldLvl="0" animBg="1"/>
      <p:bldP spid="46" grpId="0"/>
      <p:bldP spid="47" grpId="0"/>
      <p:bldP spid="48" grpId="0"/>
      <p:bldP spid="49" grpId="0"/>
      <p:bldP spid="5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p:cNvSpPr>
          <p:nvPr>
            <p:ph type="title" idx="4294967295"/>
          </p:nvPr>
        </p:nvSpPr>
        <p:spPr>
          <a:xfrm>
            <a:off x="1285852" y="1000112"/>
            <a:ext cx="785818" cy="3617918"/>
          </a:xfrm>
        </p:spPr>
        <p:txBody>
          <a:bodyPr/>
          <a:lstStyle/>
          <a:p>
            <a:r>
              <a:rPr lang="zh-CN" altLang="en-US" sz="5400" dirty="0" smtClean="0">
                <a:latin typeface="Calibri" panose="020F0502020204030204" pitchFamily="34" charset="0"/>
              </a:rPr>
              <a:t>目录</a:t>
            </a:r>
            <a:endParaRPr lang="zh-CN" altLang="zh-CN" sz="5400" dirty="0">
              <a:latin typeface="Calibri" panose="020F0502020204030204" pitchFamily="34" charset="0"/>
            </a:endParaRPr>
          </a:p>
        </p:txBody>
      </p:sp>
      <p:sp>
        <p:nvSpPr>
          <p:cNvPr id="4099" name="AutoShape 5"/>
          <p:cNvSpPr>
            <a:spLocks noChangeArrowheads="1"/>
          </p:cNvSpPr>
          <p:nvPr/>
        </p:nvSpPr>
        <p:spPr bwMode="auto">
          <a:xfrm>
            <a:off x="3381376" y="2103427"/>
            <a:ext cx="3190892"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0" name="AutoShape 5"/>
          <p:cNvSpPr>
            <a:spLocks noChangeArrowheads="1"/>
          </p:cNvSpPr>
          <p:nvPr/>
        </p:nvSpPr>
        <p:spPr bwMode="auto">
          <a:xfrm>
            <a:off x="3381376" y="2905115"/>
            <a:ext cx="3190892"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1" name="AutoShape 5"/>
          <p:cNvSpPr>
            <a:spLocks noChangeArrowheads="1"/>
          </p:cNvSpPr>
          <p:nvPr/>
        </p:nvSpPr>
        <p:spPr bwMode="auto">
          <a:xfrm>
            <a:off x="3357554" y="3714756"/>
            <a:ext cx="3190891"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2" name="AutoShape 5"/>
          <p:cNvSpPr>
            <a:spLocks noChangeArrowheads="1"/>
          </p:cNvSpPr>
          <p:nvPr/>
        </p:nvSpPr>
        <p:spPr bwMode="auto">
          <a:xfrm>
            <a:off x="3381375" y="4462452"/>
            <a:ext cx="3190891"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3" name="AutoShape 5"/>
          <p:cNvSpPr>
            <a:spLocks noChangeArrowheads="1"/>
          </p:cNvSpPr>
          <p:nvPr/>
        </p:nvSpPr>
        <p:spPr bwMode="auto">
          <a:xfrm>
            <a:off x="3381376" y="1330315"/>
            <a:ext cx="3190892"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4" name="Text Box 23"/>
          <p:cNvSpPr txBox="1">
            <a:spLocks noChangeArrowheads="1"/>
          </p:cNvSpPr>
          <p:nvPr/>
        </p:nvSpPr>
        <p:spPr bwMode="auto">
          <a:xfrm>
            <a:off x="4143375" y="1357302"/>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smtClean="0">
                <a:latin typeface="黑体" panose="02010609060101010101" pitchFamily="49" charset="-122"/>
                <a:ea typeface="黑体" panose="02010609060101010101" pitchFamily="49" charset="-122"/>
              </a:rPr>
              <a:t>产品介绍</a:t>
            </a:r>
            <a:endParaRPr lang="en-US" sz="2000" dirty="0">
              <a:latin typeface="黑体" panose="02010609060101010101" pitchFamily="49" charset="-122"/>
              <a:ea typeface="黑体" panose="02010609060101010101" pitchFamily="49" charset="-122"/>
            </a:endParaRPr>
          </a:p>
        </p:txBody>
      </p:sp>
      <p:grpSp>
        <p:nvGrpSpPr>
          <p:cNvPr id="4105" name="Group 9"/>
          <p:cNvGrpSpPr/>
          <p:nvPr/>
        </p:nvGrpSpPr>
        <p:grpSpPr bwMode="auto">
          <a:xfrm>
            <a:off x="3436937" y="2847965"/>
            <a:ext cx="738188" cy="563562"/>
            <a:chOff x="0" y="0"/>
            <a:chExt cx="1350" cy="1030"/>
          </a:xfrm>
        </p:grpSpPr>
        <p:sp>
          <p:nvSpPr>
            <p:cNvPr id="4106"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4107" name="Group 11"/>
            <p:cNvGrpSpPr/>
            <p:nvPr/>
          </p:nvGrpSpPr>
          <p:grpSpPr bwMode="auto">
            <a:xfrm rot="10082854">
              <a:off x="-2" y="741"/>
              <a:ext cx="931" cy="229"/>
              <a:chOff x="0" y="0"/>
              <a:chExt cx="962" cy="234"/>
            </a:xfrm>
          </p:grpSpPr>
          <p:grpSp>
            <p:nvGrpSpPr>
              <p:cNvPr id="4108" name="Group 12"/>
              <p:cNvGrpSpPr/>
              <p:nvPr/>
            </p:nvGrpSpPr>
            <p:grpSpPr bwMode="auto">
              <a:xfrm rot="-9970459" flipH="1" flipV="1">
                <a:off x="0" y="0"/>
                <a:ext cx="962" cy="234"/>
                <a:chOff x="0" y="0"/>
                <a:chExt cx="898" cy="236"/>
              </a:xfrm>
            </p:grpSpPr>
            <p:grpSp>
              <p:nvGrpSpPr>
                <p:cNvPr id="4109" name="Group 13"/>
                <p:cNvGrpSpPr/>
                <p:nvPr/>
              </p:nvGrpSpPr>
              <p:grpSpPr bwMode="auto">
                <a:xfrm>
                  <a:off x="0" y="0"/>
                  <a:ext cx="742" cy="186"/>
                  <a:chOff x="0" y="0"/>
                  <a:chExt cx="1118" cy="279"/>
                </a:xfrm>
              </p:grpSpPr>
              <p:sp>
                <p:nvSpPr>
                  <p:cNvPr id="4110"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1"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2"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3"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114" name="Group 18"/>
                <p:cNvGrpSpPr/>
                <p:nvPr/>
              </p:nvGrpSpPr>
              <p:grpSpPr bwMode="auto">
                <a:xfrm rot="1353540">
                  <a:off x="156" y="50"/>
                  <a:ext cx="742" cy="186"/>
                  <a:chOff x="0" y="0"/>
                  <a:chExt cx="1118" cy="279"/>
                </a:xfrm>
              </p:grpSpPr>
              <p:sp>
                <p:nvSpPr>
                  <p:cNvPr id="4115"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6"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7"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8"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119" name="Group 23"/>
              <p:cNvGrpSpPr/>
              <p:nvPr/>
            </p:nvGrpSpPr>
            <p:grpSpPr bwMode="auto">
              <a:xfrm rot="-9970459" flipH="1" flipV="1">
                <a:off x="83" y="26"/>
                <a:ext cx="788" cy="191"/>
                <a:chOff x="0" y="0"/>
                <a:chExt cx="898" cy="236"/>
              </a:xfrm>
            </p:grpSpPr>
            <p:grpSp>
              <p:nvGrpSpPr>
                <p:cNvPr id="4120" name="Group 24"/>
                <p:cNvGrpSpPr/>
                <p:nvPr/>
              </p:nvGrpSpPr>
              <p:grpSpPr bwMode="auto">
                <a:xfrm>
                  <a:off x="0" y="0"/>
                  <a:ext cx="742" cy="186"/>
                  <a:chOff x="0" y="0"/>
                  <a:chExt cx="1118" cy="279"/>
                </a:xfrm>
              </p:grpSpPr>
              <p:sp>
                <p:nvSpPr>
                  <p:cNvPr id="4121"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2"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3"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4"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125" name="Group 29"/>
                <p:cNvGrpSpPr/>
                <p:nvPr/>
              </p:nvGrpSpPr>
              <p:grpSpPr bwMode="auto">
                <a:xfrm rot="1353540">
                  <a:off x="156" y="50"/>
                  <a:ext cx="742" cy="186"/>
                  <a:chOff x="0" y="0"/>
                  <a:chExt cx="1118" cy="279"/>
                </a:xfrm>
              </p:grpSpPr>
              <p:sp>
                <p:nvSpPr>
                  <p:cNvPr id="4126"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7"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8"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9"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130" name="Group 34"/>
            <p:cNvGrpSpPr/>
            <p:nvPr/>
          </p:nvGrpSpPr>
          <p:grpSpPr bwMode="auto">
            <a:xfrm>
              <a:off x="417" y="106"/>
              <a:ext cx="931" cy="229"/>
              <a:chOff x="0" y="0"/>
              <a:chExt cx="962" cy="234"/>
            </a:xfrm>
          </p:grpSpPr>
          <p:grpSp>
            <p:nvGrpSpPr>
              <p:cNvPr id="4131" name="Group 35"/>
              <p:cNvGrpSpPr/>
              <p:nvPr/>
            </p:nvGrpSpPr>
            <p:grpSpPr bwMode="auto">
              <a:xfrm rot="-9970459" flipH="1" flipV="1">
                <a:off x="0" y="0"/>
                <a:ext cx="962" cy="234"/>
                <a:chOff x="0" y="0"/>
                <a:chExt cx="898" cy="236"/>
              </a:xfrm>
            </p:grpSpPr>
            <p:grpSp>
              <p:nvGrpSpPr>
                <p:cNvPr id="4132" name="Group 36"/>
                <p:cNvGrpSpPr/>
                <p:nvPr/>
              </p:nvGrpSpPr>
              <p:grpSpPr bwMode="auto">
                <a:xfrm>
                  <a:off x="0" y="0"/>
                  <a:ext cx="742" cy="186"/>
                  <a:chOff x="0" y="0"/>
                  <a:chExt cx="1118" cy="279"/>
                </a:xfrm>
              </p:grpSpPr>
              <p:sp>
                <p:nvSpPr>
                  <p:cNvPr id="413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3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3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3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137" name="Group 41"/>
                <p:cNvGrpSpPr/>
                <p:nvPr/>
              </p:nvGrpSpPr>
              <p:grpSpPr bwMode="auto">
                <a:xfrm rot="1353540">
                  <a:off x="156" y="50"/>
                  <a:ext cx="742" cy="186"/>
                  <a:chOff x="0" y="0"/>
                  <a:chExt cx="1118" cy="279"/>
                </a:xfrm>
              </p:grpSpPr>
              <p:sp>
                <p:nvSpPr>
                  <p:cNvPr id="4138"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39"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40"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41"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142" name="Group 46"/>
              <p:cNvGrpSpPr/>
              <p:nvPr/>
            </p:nvGrpSpPr>
            <p:grpSpPr bwMode="auto">
              <a:xfrm rot="-9970459" flipH="1" flipV="1">
                <a:off x="83" y="26"/>
                <a:ext cx="788" cy="191"/>
                <a:chOff x="0" y="0"/>
                <a:chExt cx="898" cy="236"/>
              </a:xfrm>
            </p:grpSpPr>
            <p:grpSp>
              <p:nvGrpSpPr>
                <p:cNvPr id="4143" name="Group 47"/>
                <p:cNvGrpSpPr/>
                <p:nvPr/>
              </p:nvGrpSpPr>
              <p:grpSpPr bwMode="auto">
                <a:xfrm>
                  <a:off x="0" y="0"/>
                  <a:ext cx="742" cy="186"/>
                  <a:chOff x="0" y="0"/>
                  <a:chExt cx="1118" cy="279"/>
                </a:xfrm>
              </p:grpSpPr>
              <p:sp>
                <p:nvSpPr>
                  <p:cNvPr id="4144"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45"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46"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47"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148" name="Group 52"/>
                <p:cNvGrpSpPr/>
                <p:nvPr/>
              </p:nvGrpSpPr>
              <p:grpSpPr bwMode="auto">
                <a:xfrm rot="1353540">
                  <a:off x="156" y="50"/>
                  <a:ext cx="742" cy="186"/>
                  <a:chOff x="0" y="0"/>
                  <a:chExt cx="1118" cy="279"/>
                </a:xfrm>
              </p:grpSpPr>
              <p:sp>
                <p:nvSpPr>
                  <p:cNvPr id="4149"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5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5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5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grpSp>
        <p:nvGrpSpPr>
          <p:cNvPr id="4153" name="Group 57"/>
          <p:cNvGrpSpPr/>
          <p:nvPr/>
        </p:nvGrpSpPr>
        <p:grpSpPr bwMode="auto">
          <a:xfrm>
            <a:off x="3441700" y="2039927"/>
            <a:ext cx="728662" cy="554038"/>
            <a:chOff x="0" y="0"/>
            <a:chExt cx="1354" cy="1031"/>
          </a:xfrm>
        </p:grpSpPr>
        <p:sp>
          <p:nvSpPr>
            <p:cNvPr id="4154" name="Oval 53"/>
            <p:cNvSpPr>
              <a:spLocks noChangeArrowheads="1"/>
            </p:cNvSpPr>
            <p:nvPr/>
          </p:nvSpPr>
          <p:spPr bwMode="auto">
            <a:xfrm>
              <a:off x="103" y="0"/>
              <a:ext cx="1024" cy="1031"/>
            </a:xfrm>
            <a:prstGeom prst="ellipse">
              <a:avLst/>
            </a:prstGeom>
            <a:solidFill>
              <a:schemeClr val="accent2"/>
            </a:solidFill>
            <a:ln w="38100" cmpd="sng">
              <a:solidFill>
                <a:srgbClr val="EAEAEA"/>
              </a:solidFill>
              <a:round/>
            </a:ln>
          </p:spPr>
          <p:txBody>
            <a:bodyPr wrap="none" anchor="ctr"/>
            <a:lstStyle/>
            <a:p>
              <a:pPr algn="ctr"/>
              <a:endParaRPr lang="zh-CN" altLang="en-US" sz="1600"/>
            </a:p>
          </p:txBody>
        </p:sp>
        <p:grpSp>
          <p:nvGrpSpPr>
            <p:cNvPr id="4155" name="Group 59"/>
            <p:cNvGrpSpPr/>
            <p:nvPr/>
          </p:nvGrpSpPr>
          <p:grpSpPr bwMode="auto">
            <a:xfrm rot="10082854">
              <a:off x="-2" y="746"/>
              <a:ext cx="931" cy="229"/>
              <a:chOff x="0" y="0"/>
              <a:chExt cx="962" cy="234"/>
            </a:xfrm>
          </p:grpSpPr>
          <p:grpSp>
            <p:nvGrpSpPr>
              <p:cNvPr id="4156" name="Group 60"/>
              <p:cNvGrpSpPr/>
              <p:nvPr/>
            </p:nvGrpSpPr>
            <p:grpSpPr bwMode="auto">
              <a:xfrm rot="-9970459" flipH="1" flipV="1">
                <a:off x="0" y="0"/>
                <a:ext cx="962" cy="234"/>
                <a:chOff x="0" y="0"/>
                <a:chExt cx="898" cy="236"/>
              </a:xfrm>
            </p:grpSpPr>
            <p:grpSp>
              <p:nvGrpSpPr>
                <p:cNvPr id="4157" name="Group 61"/>
                <p:cNvGrpSpPr/>
                <p:nvPr/>
              </p:nvGrpSpPr>
              <p:grpSpPr bwMode="auto">
                <a:xfrm>
                  <a:off x="0" y="0"/>
                  <a:ext cx="742" cy="186"/>
                  <a:chOff x="0" y="0"/>
                  <a:chExt cx="1118" cy="279"/>
                </a:xfrm>
              </p:grpSpPr>
              <p:sp>
                <p:nvSpPr>
                  <p:cNvPr id="4158" name="AutoShape 5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59" name="AutoShape 5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0" name="AutoShape 5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1" name="AutoShape 6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162" name="Group 66"/>
                <p:cNvGrpSpPr/>
                <p:nvPr/>
              </p:nvGrpSpPr>
              <p:grpSpPr bwMode="auto">
                <a:xfrm rot="1353540">
                  <a:off x="156" y="50"/>
                  <a:ext cx="742" cy="186"/>
                  <a:chOff x="0" y="0"/>
                  <a:chExt cx="1118" cy="279"/>
                </a:xfrm>
              </p:grpSpPr>
              <p:sp>
                <p:nvSpPr>
                  <p:cNvPr id="4163" name="AutoShape 6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4" name="AutoShape 6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5" name="AutoShape 6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6" name="AutoShape 6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167" name="Group 71"/>
              <p:cNvGrpSpPr/>
              <p:nvPr/>
            </p:nvGrpSpPr>
            <p:grpSpPr bwMode="auto">
              <a:xfrm rot="-9970459" flipH="1" flipV="1">
                <a:off x="83" y="26"/>
                <a:ext cx="788" cy="191"/>
                <a:chOff x="0" y="0"/>
                <a:chExt cx="898" cy="236"/>
              </a:xfrm>
            </p:grpSpPr>
            <p:grpSp>
              <p:nvGrpSpPr>
                <p:cNvPr id="4168" name="Group 72"/>
                <p:cNvGrpSpPr/>
                <p:nvPr/>
              </p:nvGrpSpPr>
              <p:grpSpPr bwMode="auto">
                <a:xfrm>
                  <a:off x="0" y="0"/>
                  <a:ext cx="742" cy="186"/>
                  <a:chOff x="0" y="0"/>
                  <a:chExt cx="1118" cy="279"/>
                </a:xfrm>
              </p:grpSpPr>
              <p:sp>
                <p:nvSpPr>
                  <p:cNvPr id="4169" name="AutoShape 6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0" name="AutoShape 6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1" name="AutoShape 7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2" name="AutoShape 7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173" name="Group 77"/>
                <p:cNvGrpSpPr/>
                <p:nvPr/>
              </p:nvGrpSpPr>
              <p:grpSpPr bwMode="auto">
                <a:xfrm rot="1353540">
                  <a:off x="156" y="50"/>
                  <a:ext cx="742" cy="186"/>
                  <a:chOff x="0" y="0"/>
                  <a:chExt cx="1118" cy="279"/>
                </a:xfrm>
              </p:grpSpPr>
              <p:sp>
                <p:nvSpPr>
                  <p:cNvPr id="4174" name="AutoShape 7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5" name="AutoShape 7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6" name="AutoShape 7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7" name="AutoShape 7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178" name="Group 82"/>
            <p:cNvGrpSpPr/>
            <p:nvPr/>
          </p:nvGrpSpPr>
          <p:grpSpPr bwMode="auto">
            <a:xfrm rot="344040">
              <a:off x="418" y="124"/>
              <a:ext cx="933" cy="229"/>
              <a:chOff x="0" y="0"/>
              <a:chExt cx="962" cy="234"/>
            </a:xfrm>
          </p:grpSpPr>
          <p:grpSp>
            <p:nvGrpSpPr>
              <p:cNvPr id="4179" name="Group 83"/>
              <p:cNvGrpSpPr/>
              <p:nvPr/>
            </p:nvGrpSpPr>
            <p:grpSpPr bwMode="auto">
              <a:xfrm rot="-9970459" flipH="1" flipV="1">
                <a:off x="0" y="0"/>
                <a:ext cx="962" cy="234"/>
                <a:chOff x="0" y="0"/>
                <a:chExt cx="898" cy="236"/>
              </a:xfrm>
            </p:grpSpPr>
            <p:grpSp>
              <p:nvGrpSpPr>
                <p:cNvPr id="4180" name="Group 84"/>
                <p:cNvGrpSpPr/>
                <p:nvPr/>
              </p:nvGrpSpPr>
              <p:grpSpPr bwMode="auto">
                <a:xfrm>
                  <a:off x="0" y="0"/>
                  <a:ext cx="742" cy="186"/>
                  <a:chOff x="0" y="0"/>
                  <a:chExt cx="1118" cy="279"/>
                </a:xfrm>
              </p:grpSpPr>
              <p:sp>
                <p:nvSpPr>
                  <p:cNvPr id="4181" name="AutoShape 8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82" name="AutoShape 8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83" name="AutoShape 8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84" name="AutoShape 8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185" name="Group 89"/>
                <p:cNvGrpSpPr/>
                <p:nvPr/>
              </p:nvGrpSpPr>
              <p:grpSpPr bwMode="auto">
                <a:xfrm rot="1353540">
                  <a:off x="156" y="50"/>
                  <a:ext cx="742" cy="186"/>
                  <a:chOff x="0" y="0"/>
                  <a:chExt cx="1118" cy="279"/>
                </a:xfrm>
              </p:grpSpPr>
              <p:sp>
                <p:nvSpPr>
                  <p:cNvPr id="4186" name="AutoShape 8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87" name="AutoShape 8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88" name="AutoShape 8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89" name="AutoShape 8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190" name="Group 94"/>
              <p:cNvGrpSpPr/>
              <p:nvPr/>
            </p:nvGrpSpPr>
            <p:grpSpPr bwMode="auto">
              <a:xfrm rot="-9970459" flipH="1" flipV="1">
                <a:off x="83" y="26"/>
                <a:ext cx="788" cy="191"/>
                <a:chOff x="0" y="0"/>
                <a:chExt cx="898" cy="236"/>
              </a:xfrm>
            </p:grpSpPr>
            <p:grpSp>
              <p:nvGrpSpPr>
                <p:cNvPr id="4191" name="Group 95"/>
                <p:cNvGrpSpPr/>
                <p:nvPr/>
              </p:nvGrpSpPr>
              <p:grpSpPr bwMode="auto">
                <a:xfrm>
                  <a:off x="0" y="0"/>
                  <a:ext cx="742" cy="186"/>
                  <a:chOff x="0" y="0"/>
                  <a:chExt cx="1118" cy="279"/>
                </a:xfrm>
              </p:grpSpPr>
              <p:sp>
                <p:nvSpPr>
                  <p:cNvPr id="4192" name="AutoShape 9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93" name="AutoShape 9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94" name="AutoShape 9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95" name="AutoShape 9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196" name="Group 100"/>
                <p:cNvGrpSpPr/>
                <p:nvPr/>
              </p:nvGrpSpPr>
              <p:grpSpPr bwMode="auto">
                <a:xfrm rot="1353540">
                  <a:off x="156" y="50"/>
                  <a:ext cx="742" cy="186"/>
                  <a:chOff x="0" y="0"/>
                  <a:chExt cx="1118" cy="279"/>
                </a:xfrm>
              </p:grpSpPr>
              <p:sp>
                <p:nvSpPr>
                  <p:cNvPr id="4197" name="AutoShape 9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98" name="AutoShape 9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99" name="AutoShape 9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00" name="AutoShape 99"/>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nvGrpSpPr>
          <p:cNvPr id="4201" name="Group 105"/>
          <p:cNvGrpSpPr/>
          <p:nvPr/>
        </p:nvGrpSpPr>
        <p:grpSpPr bwMode="auto">
          <a:xfrm>
            <a:off x="3440112" y="3613140"/>
            <a:ext cx="731838" cy="554037"/>
            <a:chOff x="0" y="0"/>
            <a:chExt cx="1358" cy="1030"/>
          </a:xfrm>
        </p:grpSpPr>
        <p:sp>
          <p:nvSpPr>
            <p:cNvPr id="4202"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p>
          </p:txBody>
        </p:sp>
        <p:grpSp>
          <p:nvGrpSpPr>
            <p:cNvPr id="4203" name="Group 107"/>
            <p:cNvGrpSpPr/>
            <p:nvPr/>
          </p:nvGrpSpPr>
          <p:grpSpPr bwMode="auto">
            <a:xfrm rot="10082854">
              <a:off x="-3" y="743"/>
              <a:ext cx="933" cy="228"/>
              <a:chOff x="0" y="0"/>
              <a:chExt cx="962" cy="234"/>
            </a:xfrm>
          </p:grpSpPr>
          <p:grpSp>
            <p:nvGrpSpPr>
              <p:cNvPr id="4204" name="Group 108"/>
              <p:cNvGrpSpPr/>
              <p:nvPr/>
            </p:nvGrpSpPr>
            <p:grpSpPr bwMode="auto">
              <a:xfrm rot="-9970459" flipH="1" flipV="1">
                <a:off x="0" y="0"/>
                <a:ext cx="962" cy="234"/>
                <a:chOff x="0" y="0"/>
                <a:chExt cx="898" cy="236"/>
              </a:xfrm>
            </p:grpSpPr>
            <p:grpSp>
              <p:nvGrpSpPr>
                <p:cNvPr id="4205" name="Group 109"/>
                <p:cNvGrpSpPr/>
                <p:nvPr/>
              </p:nvGrpSpPr>
              <p:grpSpPr bwMode="auto">
                <a:xfrm>
                  <a:off x="0" y="0"/>
                  <a:ext cx="742" cy="186"/>
                  <a:chOff x="0" y="0"/>
                  <a:chExt cx="1118" cy="279"/>
                </a:xfrm>
              </p:grpSpPr>
              <p:sp>
                <p:nvSpPr>
                  <p:cNvPr id="4206"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07"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08"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09"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210" name="Group 114"/>
                <p:cNvGrpSpPr/>
                <p:nvPr/>
              </p:nvGrpSpPr>
              <p:grpSpPr bwMode="auto">
                <a:xfrm rot="1353540">
                  <a:off x="156" y="50"/>
                  <a:ext cx="742" cy="186"/>
                  <a:chOff x="0" y="0"/>
                  <a:chExt cx="1118" cy="279"/>
                </a:xfrm>
              </p:grpSpPr>
              <p:sp>
                <p:nvSpPr>
                  <p:cNvPr id="4211"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2"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3"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4"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215" name="Group 119"/>
              <p:cNvGrpSpPr/>
              <p:nvPr/>
            </p:nvGrpSpPr>
            <p:grpSpPr bwMode="auto">
              <a:xfrm rot="-9970459" flipH="1" flipV="1">
                <a:off x="83" y="26"/>
                <a:ext cx="788" cy="191"/>
                <a:chOff x="0" y="0"/>
                <a:chExt cx="898" cy="236"/>
              </a:xfrm>
            </p:grpSpPr>
            <p:grpSp>
              <p:nvGrpSpPr>
                <p:cNvPr id="4216" name="Group 120"/>
                <p:cNvGrpSpPr/>
                <p:nvPr/>
              </p:nvGrpSpPr>
              <p:grpSpPr bwMode="auto">
                <a:xfrm>
                  <a:off x="0" y="0"/>
                  <a:ext cx="742" cy="186"/>
                  <a:chOff x="0" y="0"/>
                  <a:chExt cx="1118" cy="279"/>
                </a:xfrm>
              </p:grpSpPr>
              <p:sp>
                <p:nvSpPr>
                  <p:cNvPr id="4217"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8"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9"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20"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221" name="Group 125"/>
                <p:cNvGrpSpPr/>
                <p:nvPr/>
              </p:nvGrpSpPr>
              <p:grpSpPr bwMode="auto">
                <a:xfrm rot="1353540">
                  <a:off x="156" y="50"/>
                  <a:ext cx="742" cy="186"/>
                  <a:chOff x="0" y="0"/>
                  <a:chExt cx="1118" cy="279"/>
                </a:xfrm>
              </p:grpSpPr>
              <p:sp>
                <p:nvSpPr>
                  <p:cNvPr id="4222"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23"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24"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25"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226" name="Group 130"/>
            <p:cNvGrpSpPr/>
            <p:nvPr/>
          </p:nvGrpSpPr>
          <p:grpSpPr bwMode="auto">
            <a:xfrm rot="-232145">
              <a:off x="380" y="64"/>
              <a:ext cx="961" cy="247"/>
              <a:chOff x="0" y="0"/>
              <a:chExt cx="992" cy="258"/>
            </a:xfrm>
          </p:grpSpPr>
          <p:grpSp>
            <p:nvGrpSpPr>
              <p:cNvPr id="4227" name="Group 131"/>
              <p:cNvGrpSpPr/>
              <p:nvPr/>
            </p:nvGrpSpPr>
            <p:grpSpPr bwMode="auto">
              <a:xfrm rot="513316">
                <a:off x="0" y="0"/>
                <a:ext cx="962" cy="234"/>
                <a:chOff x="0" y="0"/>
                <a:chExt cx="962" cy="234"/>
              </a:xfrm>
            </p:grpSpPr>
            <p:grpSp>
              <p:nvGrpSpPr>
                <p:cNvPr id="4228" name="Group 132"/>
                <p:cNvGrpSpPr/>
                <p:nvPr/>
              </p:nvGrpSpPr>
              <p:grpSpPr bwMode="auto">
                <a:xfrm rot="-9970459" flipH="1" flipV="1">
                  <a:off x="0" y="0"/>
                  <a:ext cx="962" cy="234"/>
                  <a:chOff x="0" y="0"/>
                  <a:chExt cx="898" cy="236"/>
                </a:xfrm>
              </p:grpSpPr>
              <p:grpSp>
                <p:nvGrpSpPr>
                  <p:cNvPr id="4229" name="Group 133"/>
                  <p:cNvGrpSpPr/>
                  <p:nvPr/>
                </p:nvGrpSpPr>
                <p:grpSpPr bwMode="auto">
                  <a:xfrm>
                    <a:off x="0" y="0"/>
                    <a:ext cx="742" cy="186"/>
                    <a:chOff x="0" y="0"/>
                    <a:chExt cx="1118" cy="279"/>
                  </a:xfrm>
                </p:grpSpPr>
                <p:sp>
                  <p:nvSpPr>
                    <p:cNvPr id="423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3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3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3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234" name="Group 138"/>
                  <p:cNvGrpSpPr/>
                  <p:nvPr/>
                </p:nvGrpSpPr>
                <p:grpSpPr bwMode="auto">
                  <a:xfrm rot="1353540">
                    <a:off x="156" y="50"/>
                    <a:ext cx="742" cy="186"/>
                    <a:chOff x="0" y="0"/>
                    <a:chExt cx="1118" cy="279"/>
                  </a:xfrm>
                </p:grpSpPr>
                <p:sp>
                  <p:nvSpPr>
                    <p:cNvPr id="4235"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36"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37"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38"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239" name="Group 143"/>
                <p:cNvGrpSpPr/>
                <p:nvPr/>
              </p:nvGrpSpPr>
              <p:grpSpPr bwMode="auto">
                <a:xfrm rot="-9970459" flipH="1" flipV="1">
                  <a:off x="83" y="26"/>
                  <a:ext cx="788" cy="191"/>
                  <a:chOff x="0" y="0"/>
                  <a:chExt cx="898" cy="236"/>
                </a:xfrm>
              </p:grpSpPr>
              <p:grpSp>
                <p:nvGrpSpPr>
                  <p:cNvPr id="4240" name="Group 144"/>
                  <p:cNvGrpSpPr/>
                  <p:nvPr/>
                </p:nvGrpSpPr>
                <p:grpSpPr bwMode="auto">
                  <a:xfrm>
                    <a:off x="0" y="0"/>
                    <a:ext cx="742" cy="186"/>
                    <a:chOff x="0" y="0"/>
                    <a:chExt cx="1118" cy="279"/>
                  </a:xfrm>
                </p:grpSpPr>
                <p:sp>
                  <p:nvSpPr>
                    <p:cNvPr id="4241"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42"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43"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44"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245" name="Group 149"/>
                  <p:cNvGrpSpPr/>
                  <p:nvPr/>
                </p:nvGrpSpPr>
                <p:grpSpPr bwMode="auto">
                  <a:xfrm rot="1353540">
                    <a:off x="156" y="50"/>
                    <a:ext cx="742" cy="186"/>
                    <a:chOff x="0" y="0"/>
                    <a:chExt cx="1118" cy="279"/>
                  </a:xfrm>
                </p:grpSpPr>
                <p:sp>
                  <p:nvSpPr>
                    <p:cNvPr id="4246"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47"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48"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49"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4250" name="Group 154"/>
              <p:cNvGrpSpPr/>
              <p:nvPr/>
            </p:nvGrpSpPr>
            <p:grpSpPr bwMode="auto">
              <a:xfrm rot="513316">
                <a:off x="30" y="24"/>
                <a:ext cx="962" cy="234"/>
                <a:chOff x="0" y="0"/>
                <a:chExt cx="962" cy="234"/>
              </a:xfrm>
            </p:grpSpPr>
            <p:grpSp>
              <p:nvGrpSpPr>
                <p:cNvPr id="4251" name="Group 155"/>
                <p:cNvGrpSpPr/>
                <p:nvPr/>
              </p:nvGrpSpPr>
              <p:grpSpPr bwMode="auto">
                <a:xfrm rot="-9970459" flipH="1" flipV="1">
                  <a:off x="0" y="0"/>
                  <a:ext cx="962" cy="234"/>
                  <a:chOff x="0" y="0"/>
                  <a:chExt cx="898" cy="236"/>
                </a:xfrm>
              </p:grpSpPr>
              <p:grpSp>
                <p:nvGrpSpPr>
                  <p:cNvPr id="4252" name="Group 156"/>
                  <p:cNvGrpSpPr/>
                  <p:nvPr/>
                </p:nvGrpSpPr>
                <p:grpSpPr bwMode="auto">
                  <a:xfrm>
                    <a:off x="0" y="0"/>
                    <a:ext cx="742" cy="186"/>
                    <a:chOff x="0" y="0"/>
                    <a:chExt cx="1118" cy="279"/>
                  </a:xfrm>
                </p:grpSpPr>
                <p:sp>
                  <p:nvSpPr>
                    <p:cNvPr id="4253"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54"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55"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56"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257" name="Group 161"/>
                  <p:cNvGrpSpPr/>
                  <p:nvPr/>
                </p:nvGrpSpPr>
                <p:grpSpPr bwMode="auto">
                  <a:xfrm rot="1353540">
                    <a:off x="156" y="50"/>
                    <a:ext cx="742" cy="186"/>
                    <a:chOff x="0" y="0"/>
                    <a:chExt cx="1118" cy="279"/>
                  </a:xfrm>
                </p:grpSpPr>
                <p:sp>
                  <p:nvSpPr>
                    <p:cNvPr id="4258"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59"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260"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261"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4262" name="Group 166"/>
                <p:cNvGrpSpPr/>
                <p:nvPr/>
              </p:nvGrpSpPr>
              <p:grpSpPr bwMode="auto">
                <a:xfrm rot="-9970459" flipH="1" flipV="1">
                  <a:off x="83" y="26"/>
                  <a:ext cx="788" cy="191"/>
                  <a:chOff x="0" y="0"/>
                  <a:chExt cx="898" cy="236"/>
                </a:xfrm>
              </p:grpSpPr>
              <p:grpSp>
                <p:nvGrpSpPr>
                  <p:cNvPr id="4263" name="Group 167"/>
                  <p:cNvGrpSpPr/>
                  <p:nvPr/>
                </p:nvGrpSpPr>
                <p:grpSpPr bwMode="auto">
                  <a:xfrm>
                    <a:off x="0" y="0"/>
                    <a:ext cx="742" cy="186"/>
                    <a:chOff x="0" y="0"/>
                    <a:chExt cx="1118" cy="279"/>
                  </a:xfrm>
                </p:grpSpPr>
                <p:sp>
                  <p:nvSpPr>
                    <p:cNvPr id="4264"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65"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66"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67"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268" name="Group 172"/>
                  <p:cNvGrpSpPr/>
                  <p:nvPr/>
                </p:nvGrpSpPr>
                <p:grpSpPr bwMode="auto">
                  <a:xfrm rot="1353540">
                    <a:off x="156" y="50"/>
                    <a:ext cx="742" cy="186"/>
                    <a:chOff x="0" y="0"/>
                    <a:chExt cx="1118" cy="279"/>
                  </a:xfrm>
                </p:grpSpPr>
                <p:sp>
                  <p:nvSpPr>
                    <p:cNvPr id="4269"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70"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271"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272"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grpSp>
        <p:nvGrpSpPr>
          <p:cNvPr id="4273" name="Group 177"/>
          <p:cNvGrpSpPr/>
          <p:nvPr/>
        </p:nvGrpSpPr>
        <p:grpSpPr bwMode="auto">
          <a:xfrm>
            <a:off x="3429000" y="1244590"/>
            <a:ext cx="754062" cy="571500"/>
            <a:chOff x="0" y="0"/>
            <a:chExt cx="1358" cy="1030"/>
          </a:xfrm>
        </p:grpSpPr>
        <p:sp>
          <p:nvSpPr>
            <p:cNvPr id="4274" name="Oval 173"/>
            <p:cNvSpPr>
              <a:spLocks noChangeArrowheads="1"/>
            </p:cNvSpPr>
            <p:nvPr/>
          </p:nvSpPr>
          <p:spPr bwMode="auto">
            <a:xfrm>
              <a:off x="117" y="0"/>
              <a:ext cx="1022" cy="1030"/>
            </a:xfrm>
            <a:prstGeom prst="ellipse">
              <a:avLst/>
            </a:prstGeom>
            <a:solidFill>
              <a:schemeClr val="accent1"/>
            </a:solidFill>
            <a:ln w="38100" cmpd="sng">
              <a:solidFill>
                <a:srgbClr val="EAEAEA"/>
              </a:solidFill>
              <a:round/>
            </a:ln>
          </p:spPr>
          <p:txBody>
            <a:bodyPr wrap="none" anchor="ctr"/>
            <a:lstStyle/>
            <a:p>
              <a:pPr algn="ctr"/>
              <a:endParaRPr lang="zh-CN" altLang="en-US" sz="1600"/>
            </a:p>
          </p:txBody>
        </p:sp>
        <p:grpSp>
          <p:nvGrpSpPr>
            <p:cNvPr id="4275" name="Group 179"/>
            <p:cNvGrpSpPr/>
            <p:nvPr/>
          </p:nvGrpSpPr>
          <p:grpSpPr bwMode="auto">
            <a:xfrm rot="10082854">
              <a:off x="-3" y="743"/>
              <a:ext cx="933" cy="228"/>
              <a:chOff x="0" y="0"/>
              <a:chExt cx="962" cy="234"/>
            </a:xfrm>
          </p:grpSpPr>
          <p:grpSp>
            <p:nvGrpSpPr>
              <p:cNvPr id="4276" name="Group 180"/>
              <p:cNvGrpSpPr/>
              <p:nvPr/>
            </p:nvGrpSpPr>
            <p:grpSpPr bwMode="auto">
              <a:xfrm rot="-9970459" flipH="1" flipV="1">
                <a:off x="0" y="0"/>
                <a:ext cx="962" cy="234"/>
                <a:chOff x="0" y="0"/>
                <a:chExt cx="898" cy="236"/>
              </a:xfrm>
            </p:grpSpPr>
            <p:grpSp>
              <p:nvGrpSpPr>
                <p:cNvPr id="4277" name="Group 181"/>
                <p:cNvGrpSpPr/>
                <p:nvPr/>
              </p:nvGrpSpPr>
              <p:grpSpPr bwMode="auto">
                <a:xfrm>
                  <a:off x="0" y="0"/>
                  <a:ext cx="742" cy="186"/>
                  <a:chOff x="0" y="0"/>
                  <a:chExt cx="1118" cy="279"/>
                </a:xfrm>
              </p:grpSpPr>
              <p:sp>
                <p:nvSpPr>
                  <p:cNvPr id="4278" name="AutoShape 17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79" name="AutoShape 17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0" name="AutoShape 17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1" name="AutoShape 18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282" name="Group 186"/>
                <p:cNvGrpSpPr/>
                <p:nvPr/>
              </p:nvGrpSpPr>
              <p:grpSpPr bwMode="auto">
                <a:xfrm rot="1353540">
                  <a:off x="156" y="50"/>
                  <a:ext cx="742" cy="186"/>
                  <a:chOff x="0" y="0"/>
                  <a:chExt cx="1118" cy="279"/>
                </a:xfrm>
              </p:grpSpPr>
              <p:sp>
                <p:nvSpPr>
                  <p:cNvPr id="4283" name="AutoShape 18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4" name="AutoShape 18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5" name="AutoShape 18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6" name="AutoShape 18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287" name="Group 191"/>
              <p:cNvGrpSpPr/>
              <p:nvPr/>
            </p:nvGrpSpPr>
            <p:grpSpPr bwMode="auto">
              <a:xfrm rot="-9970459" flipH="1" flipV="1">
                <a:off x="83" y="26"/>
                <a:ext cx="788" cy="191"/>
                <a:chOff x="0" y="0"/>
                <a:chExt cx="898" cy="236"/>
              </a:xfrm>
            </p:grpSpPr>
            <p:grpSp>
              <p:nvGrpSpPr>
                <p:cNvPr id="4288" name="Group 192"/>
                <p:cNvGrpSpPr/>
                <p:nvPr/>
              </p:nvGrpSpPr>
              <p:grpSpPr bwMode="auto">
                <a:xfrm>
                  <a:off x="0" y="0"/>
                  <a:ext cx="742" cy="186"/>
                  <a:chOff x="0" y="0"/>
                  <a:chExt cx="1118" cy="279"/>
                </a:xfrm>
              </p:grpSpPr>
              <p:sp>
                <p:nvSpPr>
                  <p:cNvPr id="4289" name="AutoShape 18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0" name="AutoShape 18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1" name="AutoShape 19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2" name="AutoShape 19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293" name="Group 197"/>
                <p:cNvGrpSpPr/>
                <p:nvPr/>
              </p:nvGrpSpPr>
              <p:grpSpPr bwMode="auto">
                <a:xfrm rot="1353540">
                  <a:off x="156" y="50"/>
                  <a:ext cx="742" cy="186"/>
                  <a:chOff x="0" y="0"/>
                  <a:chExt cx="1118" cy="279"/>
                </a:xfrm>
              </p:grpSpPr>
              <p:sp>
                <p:nvSpPr>
                  <p:cNvPr id="4294" name="AutoShape 19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5" name="AutoShape 19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6" name="AutoShape 19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7" name="AutoShape 19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298" name="Group 202"/>
            <p:cNvGrpSpPr/>
            <p:nvPr/>
          </p:nvGrpSpPr>
          <p:grpSpPr bwMode="auto">
            <a:xfrm rot="-232145">
              <a:off x="380" y="64"/>
              <a:ext cx="961" cy="247"/>
              <a:chOff x="0" y="0"/>
              <a:chExt cx="992" cy="258"/>
            </a:xfrm>
          </p:grpSpPr>
          <p:grpSp>
            <p:nvGrpSpPr>
              <p:cNvPr id="4299" name="Group 203"/>
              <p:cNvGrpSpPr/>
              <p:nvPr/>
            </p:nvGrpSpPr>
            <p:grpSpPr bwMode="auto">
              <a:xfrm rot="513316">
                <a:off x="0" y="0"/>
                <a:ext cx="962" cy="234"/>
                <a:chOff x="0" y="0"/>
                <a:chExt cx="962" cy="234"/>
              </a:xfrm>
            </p:grpSpPr>
            <p:grpSp>
              <p:nvGrpSpPr>
                <p:cNvPr id="4300" name="Group 204"/>
                <p:cNvGrpSpPr/>
                <p:nvPr/>
              </p:nvGrpSpPr>
              <p:grpSpPr bwMode="auto">
                <a:xfrm rot="-9970459" flipH="1" flipV="1">
                  <a:off x="0" y="0"/>
                  <a:ext cx="962" cy="234"/>
                  <a:chOff x="0" y="0"/>
                  <a:chExt cx="898" cy="236"/>
                </a:xfrm>
              </p:grpSpPr>
              <p:grpSp>
                <p:nvGrpSpPr>
                  <p:cNvPr id="4301" name="Group 205"/>
                  <p:cNvGrpSpPr/>
                  <p:nvPr/>
                </p:nvGrpSpPr>
                <p:grpSpPr bwMode="auto">
                  <a:xfrm>
                    <a:off x="0" y="0"/>
                    <a:ext cx="742" cy="186"/>
                    <a:chOff x="0" y="0"/>
                    <a:chExt cx="1118" cy="279"/>
                  </a:xfrm>
                </p:grpSpPr>
                <p:sp>
                  <p:nvSpPr>
                    <p:cNvPr id="4302" name="AutoShape 20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03" name="AutoShape 20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04" name="AutoShape 20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05" name="AutoShape 20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306" name="Group 210"/>
                  <p:cNvGrpSpPr/>
                  <p:nvPr/>
                </p:nvGrpSpPr>
                <p:grpSpPr bwMode="auto">
                  <a:xfrm rot="1353540">
                    <a:off x="156" y="50"/>
                    <a:ext cx="742" cy="186"/>
                    <a:chOff x="0" y="0"/>
                    <a:chExt cx="1118" cy="279"/>
                  </a:xfrm>
                </p:grpSpPr>
                <p:sp>
                  <p:nvSpPr>
                    <p:cNvPr id="4307" name="AutoShape 20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08" name="AutoShape 20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09" name="AutoShape 20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10" name="AutoShape 20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311" name="Group 215"/>
                <p:cNvGrpSpPr/>
                <p:nvPr/>
              </p:nvGrpSpPr>
              <p:grpSpPr bwMode="auto">
                <a:xfrm rot="-9970459" flipH="1" flipV="1">
                  <a:off x="83" y="26"/>
                  <a:ext cx="788" cy="191"/>
                  <a:chOff x="0" y="0"/>
                  <a:chExt cx="898" cy="236"/>
                </a:xfrm>
              </p:grpSpPr>
              <p:grpSp>
                <p:nvGrpSpPr>
                  <p:cNvPr id="4312" name="Group 216"/>
                  <p:cNvGrpSpPr/>
                  <p:nvPr/>
                </p:nvGrpSpPr>
                <p:grpSpPr bwMode="auto">
                  <a:xfrm>
                    <a:off x="0" y="0"/>
                    <a:ext cx="742" cy="186"/>
                    <a:chOff x="0" y="0"/>
                    <a:chExt cx="1118" cy="279"/>
                  </a:xfrm>
                </p:grpSpPr>
                <p:sp>
                  <p:nvSpPr>
                    <p:cNvPr id="4313" name="AutoShape 21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14" name="AutoShape 21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15" name="AutoShape 21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16" name="AutoShape 21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317" name="Group 221"/>
                  <p:cNvGrpSpPr/>
                  <p:nvPr/>
                </p:nvGrpSpPr>
                <p:grpSpPr bwMode="auto">
                  <a:xfrm rot="1353540">
                    <a:off x="156" y="50"/>
                    <a:ext cx="742" cy="186"/>
                    <a:chOff x="0" y="0"/>
                    <a:chExt cx="1118" cy="279"/>
                  </a:xfrm>
                </p:grpSpPr>
                <p:sp>
                  <p:nvSpPr>
                    <p:cNvPr id="4318" name="AutoShape 21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19" name="AutoShape 21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20" name="AutoShape 21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21" name="AutoShape 22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4322" name="Group 226"/>
              <p:cNvGrpSpPr/>
              <p:nvPr/>
            </p:nvGrpSpPr>
            <p:grpSpPr bwMode="auto">
              <a:xfrm rot="513316">
                <a:off x="30" y="24"/>
                <a:ext cx="962" cy="234"/>
                <a:chOff x="0" y="0"/>
                <a:chExt cx="962" cy="234"/>
              </a:xfrm>
            </p:grpSpPr>
            <p:grpSp>
              <p:nvGrpSpPr>
                <p:cNvPr id="4323" name="Group 227"/>
                <p:cNvGrpSpPr/>
                <p:nvPr/>
              </p:nvGrpSpPr>
              <p:grpSpPr bwMode="auto">
                <a:xfrm rot="-9970459" flipH="1" flipV="1">
                  <a:off x="0" y="0"/>
                  <a:ext cx="962" cy="234"/>
                  <a:chOff x="0" y="0"/>
                  <a:chExt cx="898" cy="236"/>
                </a:xfrm>
              </p:grpSpPr>
              <p:grpSp>
                <p:nvGrpSpPr>
                  <p:cNvPr id="4324" name="Group 228"/>
                  <p:cNvGrpSpPr/>
                  <p:nvPr/>
                </p:nvGrpSpPr>
                <p:grpSpPr bwMode="auto">
                  <a:xfrm>
                    <a:off x="0" y="0"/>
                    <a:ext cx="742" cy="186"/>
                    <a:chOff x="0" y="0"/>
                    <a:chExt cx="1118" cy="279"/>
                  </a:xfrm>
                </p:grpSpPr>
                <p:sp>
                  <p:nvSpPr>
                    <p:cNvPr id="4325" name="AutoShape 224"/>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26" name="AutoShape 225"/>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27" name="AutoShape 226"/>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28" name="AutoShape 227"/>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329" name="Group 233"/>
                  <p:cNvGrpSpPr/>
                  <p:nvPr/>
                </p:nvGrpSpPr>
                <p:grpSpPr bwMode="auto">
                  <a:xfrm rot="1353540">
                    <a:off x="156" y="50"/>
                    <a:ext cx="742" cy="186"/>
                    <a:chOff x="0" y="0"/>
                    <a:chExt cx="1118" cy="279"/>
                  </a:xfrm>
                </p:grpSpPr>
                <p:sp>
                  <p:nvSpPr>
                    <p:cNvPr id="4330" name="AutoShape 229"/>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31" name="AutoShape 230"/>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332" name="AutoShape 231"/>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333" name="AutoShape 232"/>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4334" name="Group 238"/>
                <p:cNvGrpSpPr/>
                <p:nvPr/>
              </p:nvGrpSpPr>
              <p:grpSpPr bwMode="auto">
                <a:xfrm rot="-9970459" flipH="1" flipV="1">
                  <a:off x="83" y="26"/>
                  <a:ext cx="788" cy="191"/>
                  <a:chOff x="0" y="0"/>
                  <a:chExt cx="898" cy="236"/>
                </a:xfrm>
              </p:grpSpPr>
              <p:grpSp>
                <p:nvGrpSpPr>
                  <p:cNvPr id="4335" name="Group 239"/>
                  <p:cNvGrpSpPr/>
                  <p:nvPr/>
                </p:nvGrpSpPr>
                <p:grpSpPr bwMode="auto">
                  <a:xfrm>
                    <a:off x="0" y="0"/>
                    <a:ext cx="742" cy="186"/>
                    <a:chOff x="0" y="0"/>
                    <a:chExt cx="1118" cy="279"/>
                  </a:xfrm>
                </p:grpSpPr>
                <p:sp>
                  <p:nvSpPr>
                    <p:cNvPr id="4336" name="AutoShape 235"/>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37" name="AutoShape 236"/>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38" name="AutoShape 237"/>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39" name="AutoShape 238"/>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340" name="Group 244"/>
                  <p:cNvGrpSpPr/>
                  <p:nvPr/>
                </p:nvGrpSpPr>
                <p:grpSpPr bwMode="auto">
                  <a:xfrm rot="1353540">
                    <a:off x="156" y="50"/>
                    <a:ext cx="742" cy="186"/>
                    <a:chOff x="0" y="0"/>
                    <a:chExt cx="1118" cy="279"/>
                  </a:xfrm>
                </p:grpSpPr>
                <p:sp>
                  <p:nvSpPr>
                    <p:cNvPr id="4341" name="AutoShape 240"/>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42" name="AutoShape 241"/>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343" name="AutoShape 242"/>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344" name="AutoShape 243"/>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4345" name="Text Box 23"/>
          <p:cNvSpPr txBox="1">
            <a:spLocks noChangeArrowheads="1"/>
          </p:cNvSpPr>
          <p:nvPr/>
        </p:nvSpPr>
        <p:spPr bwMode="auto">
          <a:xfrm>
            <a:off x="4143375" y="2127240"/>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smtClean="0">
                <a:latin typeface="黑体" panose="02010609060101010101" pitchFamily="49" charset="-122"/>
                <a:ea typeface="黑体" panose="02010609060101010101" pitchFamily="49" charset="-122"/>
              </a:rPr>
              <a:t>应用场景</a:t>
            </a:r>
            <a:endParaRPr lang="en-US" sz="2000" dirty="0">
              <a:latin typeface="黑体" panose="02010609060101010101" pitchFamily="49" charset="-122"/>
              <a:ea typeface="黑体" panose="02010609060101010101" pitchFamily="49" charset="-122"/>
            </a:endParaRPr>
          </a:p>
        </p:txBody>
      </p:sp>
      <p:sp>
        <p:nvSpPr>
          <p:cNvPr id="4346" name="Text Box 23"/>
          <p:cNvSpPr txBox="1">
            <a:spLocks noChangeArrowheads="1"/>
          </p:cNvSpPr>
          <p:nvPr/>
        </p:nvSpPr>
        <p:spPr bwMode="auto">
          <a:xfrm>
            <a:off x="4143375" y="2916227"/>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smtClean="0">
                <a:latin typeface="黑体" panose="02010609060101010101" pitchFamily="49" charset="-122"/>
                <a:ea typeface="黑体" panose="02010609060101010101" pitchFamily="49" charset="-122"/>
              </a:rPr>
              <a:t>功能特点</a:t>
            </a:r>
            <a:endParaRPr lang="en-US" sz="2000" dirty="0">
              <a:latin typeface="黑体" panose="02010609060101010101" pitchFamily="49" charset="-122"/>
              <a:ea typeface="黑体" panose="02010609060101010101" pitchFamily="49" charset="-122"/>
            </a:endParaRPr>
          </a:p>
        </p:txBody>
      </p:sp>
      <p:sp>
        <p:nvSpPr>
          <p:cNvPr id="4347" name="Text Box 23"/>
          <p:cNvSpPr txBox="1">
            <a:spLocks noChangeArrowheads="1"/>
          </p:cNvSpPr>
          <p:nvPr/>
        </p:nvSpPr>
        <p:spPr bwMode="auto">
          <a:xfrm>
            <a:off x="4143375" y="3709977"/>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smtClean="0">
                <a:latin typeface="黑体" panose="02010609060101010101" pitchFamily="49" charset="-122"/>
                <a:ea typeface="黑体" panose="02010609060101010101" pitchFamily="49" charset="-122"/>
              </a:rPr>
              <a:t>平台介绍</a:t>
            </a:r>
            <a:endParaRPr lang="en-US" sz="2000" dirty="0">
              <a:latin typeface="黑体" panose="02010609060101010101" pitchFamily="49" charset="-122"/>
              <a:ea typeface="黑体" panose="02010609060101010101" pitchFamily="49" charset="-122"/>
            </a:endParaRPr>
          </a:p>
        </p:txBody>
      </p:sp>
      <p:grpSp>
        <p:nvGrpSpPr>
          <p:cNvPr id="4348" name="Group 252"/>
          <p:cNvGrpSpPr/>
          <p:nvPr/>
        </p:nvGrpSpPr>
        <p:grpSpPr bwMode="auto">
          <a:xfrm>
            <a:off x="3440112" y="4402127"/>
            <a:ext cx="731838" cy="554038"/>
            <a:chOff x="0" y="0"/>
            <a:chExt cx="1358" cy="1030"/>
          </a:xfrm>
        </p:grpSpPr>
        <p:sp>
          <p:nvSpPr>
            <p:cNvPr id="434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4350" name="Group 254"/>
            <p:cNvGrpSpPr/>
            <p:nvPr/>
          </p:nvGrpSpPr>
          <p:grpSpPr bwMode="auto">
            <a:xfrm rot="10082854">
              <a:off x="-4" y="742"/>
              <a:ext cx="934" cy="228"/>
              <a:chOff x="0" y="0"/>
              <a:chExt cx="963" cy="234"/>
            </a:xfrm>
          </p:grpSpPr>
          <p:grpSp>
            <p:nvGrpSpPr>
              <p:cNvPr id="4351" name="Group 255"/>
              <p:cNvGrpSpPr/>
              <p:nvPr/>
            </p:nvGrpSpPr>
            <p:grpSpPr bwMode="auto">
              <a:xfrm rot="-9970459" flipH="1" flipV="1">
                <a:off x="0" y="0"/>
                <a:ext cx="963" cy="234"/>
                <a:chOff x="0" y="0"/>
                <a:chExt cx="899" cy="236"/>
              </a:xfrm>
            </p:grpSpPr>
            <p:grpSp>
              <p:nvGrpSpPr>
                <p:cNvPr id="4352" name="Group 256"/>
                <p:cNvGrpSpPr/>
                <p:nvPr/>
              </p:nvGrpSpPr>
              <p:grpSpPr bwMode="auto">
                <a:xfrm>
                  <a:off x="0" y="0"/>
                  <a:ext cx="742" cy="186"/>
                  <a:chOff x="0" y="0"/>
                  <a:chExt cx="1118" cy="279"/>
                </a:xfrm>
              </p:grpSpPr>
              <p:sp>
                <p:nvSpPr>
                  <p:cNvPr id="4353"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54"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55"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56"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357" name="Group 261"/>
                <p:cNvGrpSpPr/>
                <p:nvPr/>
              </p:nvGrpSpPr>
              <p:grpSpPr bwMode="auto">
                <a:xfrm rot="1353540">
                  <a:off x="157" y="50"/>
                  <a:ext cx="742" cy="186"/>
                  <a:chOff x="0" y="0"/>
                  <a:chExt cx="1118" cy="279"/>
                </a:xfrm>
              </p:grpSpPr>
              <p:sp>
                <p:nvSpPr>
                  <p:cNvPr id="435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5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362" name="Group 266"/>
              <p:cNvGrpSpPr/>
              <p:nvPr/>
            </p:nvGrpSpPr>
            <p:grpSpPr bwMode="auto">
              <a:xfrm rot="-9970459" flipH="1" flipV="1">
                <a:off x="83" y="26"/>
                <a:ext cx="789" cy="191"/>
                <a:chOff x="0" y="0"/>
                <a:chExt cx="899" cy="236"/>
              </a:xfrm>
            </p:grpSpPr>
            <p:grpSp>
              <p:nvGrpSpPr>
                <p:cNvPr id="4363" name="Group 267"/>
                <p:cNvGrpSpPr/>
                <p:nvPr/>
              </p:nvGrpSpPr>
              <p:grpSpPr bwMode="auto">
                <a:xfrm>
                  <a:off x="0" y="0"/>
                  <a:ext cx="742" cy="186"/>
                  <a:chOff x="0" y="0"/>
                  <a:chExt cx="1118" cy="279"/>
                </a:xfrm>
              </p:grpSpPr>
              <p:sp>
                <p:nvSpPr>
                  <p:cNvPr id="436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368" name="Group 272"/>
                <p:cNvGrpSpPr/>
                <p:nvPr/>
              </p:nvGrpSpPr>
              <p:grpSpPr bwMode="auto">
                <a:xfrm rot="1353540">
                  <a:off x="157" y="50"/>
                  <a:ext cx="742" cy="186"/>
                  <a:chOff x="0" y="0"/>
                  <a:chExt cx="1118" cy="279"/>
                </a:xfrm>
              </p:grpSpPr>
              <p:sp>
                <p:nvSpPr>
                  <p:cNvPr id="4369"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70"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71"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72"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373" name="Group 277"/>
            <p:cNvGrpSpPr/>
            <p:nvPr/>
          </p:nvGrpSpPr>
          <p:grpSpPr bwMode="auto">
            <a:xfrm rot="-232145">
              <a:off x="376" y="65"/>
              <a:ext cx="962" cy="247"/>
              <a:chOff x="0" y="0"/>
              <a:chExt cx="993" cy="258"/>
            </a:xfrm>
          </p:grpSpPr>
          <p:grpSp>
            <p:nvGrpSpPr>
              <p:cNvPr id="4374" name="Group 278"/>
              <p:cNvGrpSpPr/>
              <p:nvPr/>
            </p:nvGrpSpPr>
            <p:grpSpPr bwMode="auto">
              <a:xfrm rot="513316">
                <a:off x="0" y="0"/>
                <a:ext cx="963" cy="234"/>
                <a:chOff x="0" y="0"/>
                <a:chExt cx="963" cy="234"/>
              </a:xfrm>
            </p:grpSpPr>
            <p:grpSp>
              <p:nvGrpSpPr>
                <p:cNvPr id="4375" name="Group 279"/>
                <p:cNvGrpSpPr/>
                <p:nvPr/>
              </p:nvGrpSpPr>
              <p:grpSpPr bwMode="auto">
                <a:xfrm rot="-9970459" flipH="1" flipV="1">
                  <a:off x="0" y="0"/>
                  <a:ext cx="963" cy="234"/>
                  <a:chOff x="0" y="0"/>
                  <a:chExt cx="899" cy="236"/>
                </a:xfrm>
              </p:grpSpPr>
              <p:grpSp>
                <p:nvGrpSpPr>
                  <p:cNvPr id="4376" name="Group 280"/>
                  <p:cNvGrpSpPr/>
                  <p:nvPr/>
                </p:nvGrpSpPr>
                <p:grpSpPr bwMode="auto">
                  <a:xfrm>
                    <a:off x="0" y="0"/>
                    <a:ext cx="742" cy="186"/>
                    <a:chOff x="0" y="0"/>
                    <a:chExt cx="1118" cy="279"/>
                  </a:xfrm>
                </p:grpSpPr>
                <p:sp>
                  <p:nvSpPr>
                    <p:cNvPr id="4377"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78"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79"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80"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381" name="Group 285"/>
                  <p:cNvGrpSpPr/>
                  <p:nvPr/>
                </p:nvGrpSpPr>
                <p:grpSpPr bwMode="auto">
                  <a:xfrm rot="1353540">
                    <a:off x="157" y="50"/>
                    <a:ext cx="742" cy="186"/>
                    <a:chOff x="0" y="0"/>
                    <a:chExt cx="1118" cy="279"/>
                  </a:xfrm>
                </p:grpSpPr>
                <p:sp>
                  <p:nvSpPr>
                    <p:cNvPr id="4382"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83"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84"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85"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386" name="Group 290"/>
                <p:cNvGrpSpPr/>
                <p:nvPr/>
              </p:nvGrpSpPr>
              <p:grpSpPr bwMode="auto">
                <a:xfrm rot="-9970459" flipH="1" flipV="1">
                  <a:off x="83" y="26"/>
                  <a:ext cx="789" cy="191"/>
                  <a:chOff x="0" y="0"/>
                  <a:chExt cx="899" cy="236"/>
                </a:xfrm>
              </p:grpSpPr>
              <p:grpSp>
                <p:nvGrpSpPr>
                  <p:cNvPr id="4387" name="Group 291"/>
                  <p:cNvGrpSpPr/>
                  <p:nvPr/>
                </p:nvGrpSpPr>
                <p:grpSpPr bwMode="auto">
                  <a:xfrm>
                    <a:off x="0" y="0"/>
                    <a:ext cx="742" cy="186"/>
                    <a:chOff x="0" y="0"/>
                    <a:chExt cx="1118" cy="279"/>
                  </a:xfrm>
                </p:grpSpPr>
                <p:sp>
                  <p:nvSpPr>
                    <p:cNvPr id="4388"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89"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90"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91"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392" name="Group 296"/>
                  <p:cNvGrpSpPr/>
                  <p:nvPr/>
                </p:nvGrpSpPr>
                <p:grpSpPr bwMode="auto">
                  <a:xfrm rot="1353540">
                    <a:off x="157" y="50"/>
                    <a:ext cx="742" cy="186"/>
                    <a:chOff x="0" y="0"/>
                    <a:chExt cx="1118" cy="279"/>
                  </a:xfrm>
                </p:grpSpPr>
                <p:sp>
                  <p:nvSpPr>
                    <p:cNvPr id="4393"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94"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95"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96"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4397" name="Group 301"/>
              <p:cNvGrpSpPr/>
              <p:nvPr/>
            </p:nvGrpSpPr>
            <p:grpSpPr bwMode="auto">
              <a:xfrm rot="513316">
                <a:off x="30" y="24"/>
                <a:ext cx="963" cy="234"/>
                <a:chOff x="0" y="0"/>
                <a:chExt cx="963" cy="234"/>
              </a:xfrm>
            </p:grpSpPr>
            <p:grpSp>
              <p:nvGrpSpPr>
                <p:cNvPr id="4398" name="Group 302"/>
                <p:cNvGrpSpPr/>
                <p:nvPr/>
              </p:nvGrpSpPr>
              <p:grpSpPr bwMode="auto">
                <a:xfrm rot="-9970459" flipH="1" flipV="1">
                  <a:off x="0" y="0"/>
                  <a:ext cx="963" cy="234"/>
                  <a:chOff x="0" y="0"/>
                  <a:chExt cx="899" cy="236"/>
                </a:xfrm>
              </p:grpSpPr>
              <p:grpSp>
                <p:nvGrpSpPr>
                  <p:cNvPr id="4399" name="Group 303"/>
                  <p:cNvGrpSpPr/>
                  <p:nvPr/>
                </p:nvGrpSpPr>
                <p:grpSpPr bwMode="auto">
                  <a:xfrm>
                    <a:off x="0" y="0"/>
                    <a:ext cx="742" cy="186"/>
                    <a:chOff x="0" y="0"/>
                    <a:chExt cx="1118" cy="279"/>
                  </a:xfrm>
                </p:grpSpPr>
                <p:sp>
                  <p:nvSpPr>
                    <p:cNvPr id="4400"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01"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02"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03"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404" name="Group 308"/>
                  <p:cNvGrpSpPr/>
                  <p:nvPr/>
                </p:nvGrpSpPr>
                <p:grpSpPr bwMode="auto">
                  <a:xfrm rot="1353540">
                    <a:off x="157" y="50"/>
                    <a:ext cx="742" cy="186"/>
                    <a:chOff x="0" y="0"/>
                    <a:chExt cx="1118" cy="279"/>
                  </a:xfrm>
                </p:grpSpPr>
                <p:sp>
                  <p:nvSpPr>
                    <p:cNvPr id="440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0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40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40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4409" name="Group 313"/>
                <p:cNvGrpSpPr/>
                <p:nvPr/>
              </p:nvGrpSpPr>
              <p:grpSpPr bwMode="auto">
                <a:xfrm rot="-9970459" flipH="1" flipV="1">
                  <a:off x="83" y="26"/>
                  <a:ext cx="789" cy="191"/>
                  <a:chOff x="0" y="0"/>
                  <a:chExt cx="899" cy="236"/>
                </a:xfrm>
              </p:grpSpPr>
              <p:grpSp>
                <p:nvGrpSpPr>
                  <p:cNvPr id="4410" name="Group 314"/>
                  <p:cNvGrpSpPr/>
                  <p:nvPr/>
                </p:nvGrpSpPr>
                <p:grpSpPr bwMode="auto">
                  <a:xfrm>
                    <a:off x="0" y="0"/>
                    <a:ext cx="742" cy="186"/>
                    <a:chOff x="0" y="0"/>
                    <a:chExt cx="1118" cy="279"/>
                  </a:xfrm>
                </p:grpSpPr>
                <p:sp>
                  <p:nvSpPr>
                    <p:cNvPr id="4411"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12"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13"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14"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415" name="Group 319"/>
                  <p:cNvGrpSpPr/>
                  <p:nvPr/>
                </p:nvGrpSpPr>
                <p:grpSpPr bwMode="auto">
                  <a:xfrm rot="1353540">
                    <a:off x="157" y="50"/>
                    <a:ext cx="742" cy="186"/>
                    <a:chOff x="0" y="0"/>
                    <a:chExt cx="1118" cy="279"/>
                  </a:xfrm>
                </p:grpSpPr>
                <p:sp>
                  <p:nvSpPr>
                    <p:cNvPr id="4416"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17"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418"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419"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4420" name="Text Box 23"/>
          <p:cNvSpPr txBox="1">
            <a:spLocks noChangeArrowheads="1"/>
          </p:cNvSpPr>
          <p:nvPr/>
        </p:nvSpPr>
        <p:spPr bwMode="auto">
          <a:xfrm>
            <a:off x="4143375" y="4498965"/>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smtClean="0">
                <a:latin typeface="黑体" panose="02010609060101010101" pitchFamily="49" charset="-122"/>
                <a:ea typeface="黑体" panose="02010609060101010101" pitchFamily="49" charset="-122"/>
              </a:rPr>
              <a:t>平台特点</a:t>
            </a:r>
            <a:endParaRPr lang="en-US" sz="2000" dirty="0">
              <a:latin typeface="黑体" panose="02010609060101010101" pitchFamily="49" charset="-122"/>
              <a:ea typeface="黑体" panose="02010609060101010101" pitchFamily="49" charset="-122"/>
            </a:endParaRPr>
          </a:p>
        </p:txBody>
      </p:sp>
      <p:sp>
        <p:nvSpPr>
          <p:cNvPr id="4421" name="Text Box 10"/>
          <p:cNvSpPr txBox="1">
            <a:spLocks noChangeArrowheads="1"/>
          </p:cNvSpPr>
          <p:nvPr/>
        </p:nvSpPr>
        <p:spPr bwMode="auto">
          <a:xfrm>
            <a:off x="3597275" y="1287452"/>
            <a:ext cx="32702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1</a:t>
            </a:r>
            <a:endParaRPr lang="en-US" sz="2400" i="1">
              <a:solidFill>
                <a:schemeClr val="bg1"/>
              </a:solidFill>
              <a:cs typeface="Arial" panose="020B0604020202020204" pitchFamily="34" charset="0"/>
            </a:endParaRPr>
          </a:p>
        </p:txBody>
      </p:sp>
      <p:sp>
        <p:nvSpPr>
          <p:cNvPr id="4422" name="Text Box 14"/>
          <p:cNvSpPr txBox="1">
            <a:spLocks noChangeArrowheads="1"/>
          </p:cNvSpPr>
          <p:nvPr/>
        </p:nvSpPr>
        <p:spPr bwMode="auto">
          <a:xfrm>
            <a:off x="3594100" y="2062152"/>
            <a:ext cx="34607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2</a:t>
            </a:r>
            <a:endParaRPr lang="en-US" sz="2400" i="1">
              <a:solidFill>
                <a:schemeClr val="bg1"/>
              </a:solidFill>
              <a:cs typeface="Arial" panose="020B0604020202020204" pitchFamily="34" charset="0"/>
            </a:endParaRPr>
          </a:p>
        </p:txBody>
      </p:sp>
      <p:sp>
        <p:nvSpPr>
          <p:cNvPr id="4423" name="Text Box 18"/>
          <p:cNvSpPr txBox="1">
            <a:spLocks noChangeArrowheads="1"/>
          </p:cNvSpPr>
          <p:nvPr/>
        </p:nvSpPr>
        <p:spPr bwMode="auto">
          <a:xfrm>
            <a:off x="3598862" y="2892415"/>
            <a:ext cx="31432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3</a:t>
            </a:r>
            <a:endParaRPr lang="en-US" sz="2400" i="1">
              <a:solidFill>
                <a:schemeClr val="bg1"/>
              </a:solidFill>
              <a:cs typeface="Arial" panose="020B0604020202020204" pitchFamily="34" charset="0"/>
            </a:endParaRPr>
          </a:p>
        </p:txBody>
      </p:sp>
      <p:sp>
        <p:nvSpPr>
          <p:cNvPr id="4424" name="Text Box 22"/>
          <p:cNvSpPr txBox="1">
            <a:spLocks noChangeArrowheads="1"/>
          </p:cNvSpPr>
          <p:nvPr/>
        </p:nvSpPr>
        <p:spPr bwMode="auto">
          <a:xfrm>
            <a:off x="3584575" y="3656002"/>
            <a:ext cx="32702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4</a:t>
            </a:r>
            <a:endParaRPr lang="en-US" sz="2400" i="1">
              <a:solidFill>
                <a:schemeClr val="bg1"/>
              </a:solidFill>
              <a:cs typeface="Arial" panose="020B0604020202020204" pitchFamily="34" charset="0"/>
            </a:endParaRPr>
          </a:p>
        </p:txBody>
      </p:sp>
      <p:sp>
        <p:nvSpPr>
          <p:cNvPr id="4425" name="Text Box 22"/>
          <p:cNvSpPr txBox="1">
            <a:spLocks noChangeArrowheads="1"/>
          </p:cNvSpPr>
          <p:nvPr/>
        </p:nvSpPr>
        <p:spPr bwMode="auto">
          <a:xfrm>
            <a:off x="3582987" y="4452927"/>
            <a:ext cx="32702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5</a:t>
            </a:r>
            <a:endParaRPr lang="en-US" sz="2400" i="1">
              <a:solidFill>
                <a:schemeClr val="bg1"/>
              </a:solidFill>
              <a:cs typeface="Arial" panose="020B0604020202020204" pitchFamily="34" charset="0"/>
            </a:endParaRPr>
          </a:p>
        </p:txBody>
      </p:sp>
      <p:cxnSp>
        <p:nvCxnSpPr>
          <p:cNvPr id="332" name="直接连接符 331"/>
          <p:cNvCxnSpPr/>
          <p:nvPr/>
        </p:nvCxnSpPr>
        <p:spPr bwMode="auto">
          <a:xfrm rot="5400000">
            <a:off x="429390" y="3071020"/>
            <a:ext cx="4572032" cy="1588"/>
          </a:xfrm>
          <a:prstGeom prst="line">
            <a:avLst/>
          </a:prstGeom>
          <a:ln>
            <a:solidFill>
              <a:schemeClr val="accent1">
                <a:lumMod val="40000"/>
                <a:lumOff val="60000"/>
              </a:schemeClr>
            </a:solidFill>
            <a:headEnd type="none" w="med" len="med"/>
            <a:tailEnd type="none" w="med" len="med"/>
          </a:ln>
          <a:effectLst>
            <a:glow rad="101600">
              <a:schemeClr val="accent4">
                <a:satMod val="175000"/>
                <a:alpha val="40000"/>
              </a:schemeClr>
            </a:glow>
            <a:outerShdw blurRad="40000" dist="23000" dir="5400000" rotWithShape="0">
              <a:srgbClr val="000000">
                <a:alpha val="35000"/>
              </a:srgbClr>
            </a:outerShdw>
          </a:effectLst>
        </p:spPr>
        <p:style>
          <a:lnRef idx="3">
            <a:schemeClr val="accent6"/>
          </a:lnRef>
          <a:fillRef idx="0">
            <a:schemeClr val="accent6"/>
          </a:fillRef>
          <a:effectRef idx="2">
            <a:schemeClr val="accent6"/>
          </a:effectRef>
          <a:fontRef idx="minor">
            <a:schemeClr val="tx1"/>
          </a:fontRef>
        </p:style>
      </p:cxnSp>
      <p:sp>
        <p:nvSpPr>
          <p:cNvPr id="335" name="等腰三角形 334"/>
          <p:cNvSpPr/>
          <p:nvPr/>
        </p:nvSpPr>
        <p:spPr bwMode="auto">
          <a:xfrm rot="5400000">
            <a:off x="2643174" y="1428740"/>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336" name="等腰三角形 335"/>
          <p:cNvSpPr/>
          <p:nvPr/>
        </p:nvSpPr>
        <p:spPr bwMode="auto">
          <a:xfrm rot="5400000">
            <a:off x="2643174" y="4572012"/>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337" name="等腰三角形 336"/>
          <p:cNvSpPr/>
          <p:nvPr/>
        </p:nvSpPr>
        <p:spPr bwMode="auto">
          <a:xfrm rot="5400000">
            <a:off x="2643174" y="3786194"/>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338" name="等腰三角形 337"/>
          <p:cNvSpPr/>
          <p:nvPr/>
        </p:nvSpPr>
        <p:spPr bwMode="auto">
          <a:xfrm rot="5400000">
            <a:off x="2643174" y="3000376"/>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339" name="等腰三角形 338"/>
          <p:cNvSpPr/>
          <p:nvPr/>
        </p:nvSpPr>
        <p:spPr bwMode="auto">
          <a:xfrm rot="5400000">
            <a:off x="2643174" y="2214558"/>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ustDataLst>
      <p:tags r:id="rId1"/>
    </p:custDataLst>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2000"/>
                                        <p:tgtEl>
                                          <p:spTgt spid="4098"/>
                                        </p:tgtEl>
                                      </p:cBhvr>
                                    </p:animEffect>
                                    <p:anim calcmode="lin" valueType="num">
                                      <p:cBhvr>
                                        <p:cTn id="8" dur="2000" fill="hold"/>
                                        <p:tgtEl>
                                          <p:spTgt spid="4098"/>
                                        </p:tgtEl>
                                        <p:attrNameLst>
                                          <p:attrName>style.rotation</p:attrName>
                                        </p:attrNameLst>
                                      </p:cBhvr>
                                      <p:tavLst>
                                        <p:tav tm="0">
                                          <p:val>
                                            <p:fltVal val="720"/>
                                          </p:val>
                                        </p:tav>
                                        <p:tav tm="100000">
                                          <p:val>
                                            <p:fltVal val="0"/>
                                          </p:val>
                                        </p:tav>
                                      </p:tavLst>
                                    </p:anim>
                                    <p:anim calcmode="lin" valueType="num">
                                      <p:cBhvr>
                                        <p:cTn id="9" dur="2000" fill="hold"/>
                                        <p:tgtEl>
                                          <p:spTgt spid="4098"/>
                                        </p:tgtEl>
                                        <p:attrNameLst>
                                          <p:attrName>ppt_h</p:attrName>
                                        </p:attrNameLst>
                                      </p:cBhvr>
                                      <p:tavLst>
                                        <p:tav tm="0">
                                          <p:val>
                                            <p:fltVal val="0"/>
                                          </p:val>
                                        </p:tav>
                                        <p:tav tm="100000">
                                          <p:val>
                                            <p:strVal val="#ppt_h"/>
                                          </p:val>
                                        </p:tav>
                                      </p:tavLst>
                                    </p:anim>
                                    <p:anim calcmode="lin" valueType="num">
                                      <p:cBhvr>
                                        <p:cTn id="10" dur="2000" fill="hold"/>
                                        <p:tgtEl>
                                          <p:spTgt spid="4098"/>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39" presetClass="entr" presetSubtype="0" accel="100000" fill="hold" nodeType="afterEffect">
                                  <p:stCondLst>
                                    <p:cond delay="0"/>
                                  </p:stCondLst>
                                  <p:childTnLst>
                                    <p:set>
                                      <p:cBhvr>
                                        <p:cTn id="13" dur="1" fill="hold">
                                          <p:stCondLst>
                                            <p:cond delay="0"/>
                                          </p:stCondLst>
                                        </p:cTn>
                                        <p:tgtEl>
                                          <p:spTgt spid="332"/>
                                        </p:tgtEl>
                                        <p:attrNameLst>
                                          <p:attrName>style.visibility</p:attrName>
                                        </p:attrNameLst>
                                      </p:cBhvr>
                                      <p:to>
                                        <p:strVal val="visible"/>
                                      </p:to>
                                    </p:set>
                                    <p:anim calcmode="lin" valueType="num">
                                      <p:cBhvr>
                                        <p:cTn id="14" dur="500" fill="hold"/>
                                        <p:tgtEl>
                                          <p:spTgt spid="332"/>
                                        </p:tgtEl>
                                        <p:attrNameLst>
                                          <p:attrName>ppt_h</p:attrName>
                                        </p:attrNameLst>
                                      </p:cBhvr>
                                      <p:tavLst>
                                        <p:tav tm="0">
                                          <p:val>
                                            <p:strVal val="#ppt_h/20"/>
                                          </p:val>
                                        </p:tav>
                                        <p:tav tm="50000">
                                          <p:val>
                                            <p:strVal val="#ppt_h/20"/>
                                          </p:val>
                                        </p:tav>
                                        <p:tav tm="100000">
                                          <p:val>
                                            <p:strVal val="#ppt_h"/>
                                          </p:val>
                                        </p:tav>
                                      </p:tavLst>
                                    </p:anim>
                                    <p:anim calcmode="lin" valueType="num">
                                      <p:cBhvr>
                                        <p:cTn id="15" dur="500" fill="hold"/>
                                        <p:tgtEl>
                                          <p:spTgt spid="332"/>
                                        </p:tgtEl>
                                        <p:attrNameLst>
                                          <p:attrName>ppt_w</p:attrName>
                                        </p:attrNameLst>
                                      </p:cBhvr>
                                      <p:tavLst>
                                        <p:tav tm="0">
                                          <p:val>
                                            <p:strVal val="#ppt_w+.3"/>
                                          </p:val>
                                        </p:tav>
                                        <p:tav tm="50000">
                                          <p:val>
                                            <p:strVal val="#ppt_w+.3"/>
                                          </p:val>
                                        </p:tav>
                                        <p:tav tm="100000">
                                          <p:val>
                                            <p:strVal val="#ppt_w"/>
                                          </p:val>
                                        </p:tav>
                                      </p:tavLst>
                                    </p:anim>
                                    <p:anim calcmode="lin" valueType="num">
                                      <p:cBhvr>
                                        <p:cTn id="16" dur="500" fill="hold"/>
                                        <p:tgtEl>
                                          <p:spTgt spid="332"/>
                                        </p:tgtEl>
                                        <p:attrNameLst>
                                          <p:attrName>ppt_x</p:attrName>
                                        </p:attrNameLst>
                                      </p:cBhvr>
                                      <p:tavLst>
                                        <p:tav tm="0">
                                          <p:val>
                                            <p:strVal val="#ppt_x-.3"/>
                                          </p:val>
                                        </p:tav>
                                        <p:tav tm="50000">
                                          <p:val>
                                            <p:strVal val="#ppt_x"/>
                                          </p:val>
                                        </p:tav>
                                        <p:tav tm="100000">
                                          <p:val>
                                            <p:strVal val="#ppt_x"/>
                                          </p:val>
                                        </p:tav>
                                      </p:tavLst>
                                    </p:anim>
                                    <p:anim calcmode="lin" valueType="num">
                                      <p:cBhvr>
                                        <p:cTn id="17" dur="500" fill="hold"/>
                                        <p:tgtEl>
                                          <p:spTgt spid="332"/>
                                        </p:tgtEl>
                                        <p:attrNameLst>
                                          <p:attrName>ppt_y</p:attrName>
                                        </p:attrNameLst>
                                      </p:cBhvr>
                                      <p:tavLst>
                                        <p:tav tm="0">
                                          <p:val>
                                            <p:strVal val="#ppt_y"/>
                                          </p:val>
                                        </p:tav>
                                        <p:tav tm="100000">
                                          <p:val>
                                            <p:strVal val="#ppt_y"/>
                                          </p:val>
                                        </p:tav>
                                      </p:tavLst>
                                    </p:anim>
                                  </p:childTnLst>
                                </p:cTn>
                              </p:par>
                            </p:childTnLst>
                          </p:cTn>
                        </p:par>
                        <p:par>
                          <p:cTn id="18" fill="hold">
                            <p:stCondLst>
                              <p:cond delay="2500"/>
                            </p:stCondLst>
                            <p:childTnLst>
                              <p:par>
                                <p:cTn id="19" presetID="17" presetClass="entr" presetSubtype="10" fill="hold" grpId="0" nodeType="afterEffect">
                                  <p:stCondLst>
                                    <p:cond delay="0"/>
                                  </p:stCondLst>
                                  <p:childTnLst>
                                    <p:set>
                                      <p:cBhvr>
                                        <p:cTn id="20" dur="1" fill="hold">
                                          <p:stCondLst>
                                            <p:cond delay="0"/>
                                          </p:stCondLst>
                                        </p:cTn>
                                        <p:tgtEl>
                                          <p:spTgt spid="335"/>
                                        </p:tgtEl>
                                        <p:attrNameLst>
                                          <p:attrName>style.visibility</p:attrName>
                                        </p:attrNameLst>
                                      </p:cBhvr>
                                      <p:to>
                                        <p:strVal val="visible"/>
                                      </p:to>
                                    </p:set>
                                    <p:anim calcmode="lin" valueType="num">
                                      <p:cBhvr>
                                        <p:cTn id="21" dur="500" fill="hold"/>
                                        <p:tgtEl>
                                          <p:spTgt spid="335"/>
                                        </p:tgtEl>
                                        <p:attrNameLst>
                                          <p:attrName>ppt_w</p:attrName>
                                        </p:attrNameLst>
                                      </p:cBhvr>
                                      <p:tavLst>
                                        <p:tav tm="0">
                                          <p:val>
                                            <p:fltVal val="0"/>
                                          </p:val>
                                        </p:tav>
                                        <p:tav tm="100000">
                                          <p:val>
                                            <p:strVal val="#ppt_w"/>
                                          </p:val>
                                        </p:tav>
                                      </p:tavLst>
                                    </p:anim>
                                    <p:anim calcmode="lin" valueType="num">
                                      <p:cBhvr>
                                        <p:cTn id="22" dur="500" fill="hold"/>
                                        <p:tgtEl>
                                          <p:spTgt spid="335"/>
                                        </p:tgtEl>
                                        <p:attrNameLst>
                                          <p:attrName>ppt_h</p:attrName>
                                        </p:attrNameLst>
                                      </p:cBhvr>
                                      <p:tavLst>
                                        <p:tav tm="0">
                                          <p:val>
                                            <p:strVal val="#ppt_h"/>
                                          </p:val>
                                        </p:tav>
                                        <p:tav tm="100000">
                                          <p:val>
                                            <p:strVal val="#ppt_h"/>
                                          </p:val>
                                        </p:tav>
                                      </p:tavLst>
                                    </p:anim>
                                  </p:childTnLst>
                                </p:cTn>
                              </p:par>
                            </p:childTnLst>
                          </p:cTn>
                        </p:par>
                        <p:par>
                          <p:cTn id="23" fill="hold">
                            <p:stCondLst>
                              <p:cond delay="3000"/>
                            </p:stCondLst>
                            <p:childTnLst>
                              <p:par>
                                <p:cTn id="24" presetID="17" presetClass="entr" presetSubtype="10" fill="hold" grpId="1" nodeType="afterEffect">
                                  <p:stCondLst>
                                    <p:cond delay="0"/>
                                  </p:stCondLst>
                                  <p:childTnLst>
                                    <p:set>
                                      <p:cBhvr>
                                        <p:cTn id="25" dur="1" fill="hold">
                                          <p:stCondLst>
                                            <p:cond delay="0"/>
                                          </p:stCondLst>
                                        </p:cTn>
                                        <p:tgtEl>
                                          <p:spTgt spid="4103"/>
                                        </p:tgtEl>
                                        <p:attrNameLst>
                                          <p:attrName>style.visibility</p:attrName>
                                        </p:attrNameLst>
                                      </p:cBhvr>
                                      <p:to>
                                        <p:strVal val="visible"/>
                                      </p:to>
                                    </p:set>
                                    <p:anim calcmode="lin" valueType="num">
                                      <p:cBhvr>
                                        <p:cTn id="26" dur="500" fill="hold"/>
                                        <p:tgtEl>
                                          <p:spTgt spid="4103"/>
                                        </p:tgtEl>
                                        <p:attrNameLst>
                                          <p:attrName>ppt_w</p:attrName>
                                        </p:attrNameLst>
                                      </p:cBhvr>
                                      <p:tavLst>
                                        <p:tav tm="0">
                                          <p:val>
                                            <p:fltVal val="0"/>
                                          </p:val>
                                        </p:tav>
                                        <p:tav tm="100000">
                                          <p:val>
                                            <p:strVal val="#ppt_w"/>
                                          </p:val>
                                        </p:tav>
                                      </p:tavLst>
                                    </p:anim>
                                    <p:anim calcmode="lin" valueType="num">
                                      <p:cBhvr>
                                        <p:cTn id="27" dur="500" fill="hold"/>
                                        <p:tgtEl>
                                          <p:spTgt spid="4103"/>
                                        </p:tgtEl>
                                        <p:attrNameLst>
                                          <p:attrName>ppt_h</p:attrName>
                                        </p:attrNameLst>
                                      </p:cBhvr>
                                      <p:tavLst>
                                        <p:tav tm="0">
                                          <p:val>
                                            <p:strVal val="#ppt_h"/>
                                          </p:val>
                                        </p:tav>
                                        <p:tav tm="100000">
                                          <p:val>
                                            <p:strVal val="#ppt_h"/>
                                          </p:val>
                                        </p:tav>
                                      </p:tavLst>
                                    </p:anim>
                                  </p:childTnLst>
                                </p:cTn>
                              </p:par>
                              <p:par>
                                <p:cTn id="28" presetID="17" presetClass="entr" presetSubtype="10" fill="hold" grpId="0" nodeType="withEffect">
                                  <p:stCondLst>
                                    <p:cond delay="0"/>
                                  </p:stCondLst>
                                  <p:childTnLst>
                                    <p:set>
                                      <p:cBhvr>
                                        <p:cTn id="29" dur="1" fill="hold">
                                          <p:stCondLst>
                                            <p:cond delay="0"/>
                                          </p:stCondLst>
                                        </p:cTn>
                                        <p:tgtEl>
                                          <p:spTgt spid="4104"/>
                                        </p:tgtEl>
                                        <p:attrNameLst>
                                          <p:attrName>style.visibility</p:attrName>
                                        </p:attrNameLst>
                                      </p:cBhvr>
                                      <p:to>
                                        <p:strVal val="visible"/>
                                      </p:to>
                                    </p:set>
                                    <p:anim calcmode="lin" valueType="num">
                                      <p:cBhvr>
                                        <p:cTn id="30" dur="500" fill="hold"/>
                                        <p:tgtEl>
                                          <p:spTgt spid="4104"/>
                                        </p:tgtEl>
                                        <p:attrNameLst>
                                          <p:attrName>ppt_w</p:attrName>
                                        </p:attrNameLst>
                                      </p:cBhvr>
                                      <p:tavLst>
                                        <p:tav tm="0">
                                          <p:val>
                                            <p:fltVal val="0"/>
                                          </p:val>
                                        </p:tav>
                                        <p:tav tm="100000">
                                          <p:val>
                                            <p:strVal val="#ppt_w"/>
                                          </p:val>
                                        </p:tav>
                                      </p:tavLst>
                                    </p:anim>
                                    <p:anim calcmode="lin" valueType="num">
                                      <p:cBhvr>
                                        <p:cTn id="31" dur="500" fill="hold"/>
                                        <p:tgtEl>
                                          <p:spTgt spid="4104"/>
                                        </p:tgtEl>
                                        <p:attrNameLst>
                                          <p:attrName>ppt_h</p:attrName>
                                        </p:attrNameLst>
                                      </p:cBhvr>
                                      <p:tavLst>
                                        <p:tav tm="0">
                                          <p:val>
                                            <p:strVal val="#ppt_h"/>
                                          </p:val>
                                        </p:tav>
                                        <p:tav tm="100000">
                                          <p:val>
                                            <p:strVal val="#ppt_h"/>
                                          </p:val>
                                        </p:tav>
                                      </p:tavLst>
                                    </p:anim>
                                  </p:childTnLst>
                                </p:cTn>
                              </p:par>
                              <p:par>
                                <p:cTn id="32" presetID="17" presetClass="entr" presetSubtype="10" fill="hold" nodeType="withEffect">
                                  <p:stCondLst>
                                    <p:cond delay="0"/>
                                  </p:stCondLst>
                                  <p:childTnLst>
                                    <p:set>
                                      <p:cBhvr>
                                        <p:cTn id="33" dur="1" fill="hold">
                                          <p:stCondLst>
                                            <p:cond delay="0"/>
                                          </p:stCondLst>
                                        </p:cTn>
                                        <p:tgtEl>
                                          <p:spTgt spid="4273"/>
                                        </p:tgtEl>
                                        <p:attrNameLst>
                                          <p:attrName>style.visibility</p:attrName>
                                        </p:attrNameLst>
                                      </p:cBhvr>
                                      <p:to>
                                        <p:strVal val="visible"/>
                                      </p:to>
                                    </p:set>
                                    <p:anim calcmode="lin" valueType="num">
                                      <p:cBhvr>
                                        <p:cTn id="34" dur="500" fill="hold"/>
                                        <p:tgtEl>
                                          <p:spTgt spid="4273"/>
                                        </p:tgtEl>
                                        <p:attrNameLst>
                                          <p:attrName>ppt_w</p:attrName>
                                        </p:attrNameLst>
                                      </p:cBhvr>
                                      <p:tavLst>
                                        <p:tav tm="0">
                                          <p:val>
                                            <p:fltVal val="0"/>
                                          </p:val>
                                        </p:tav>
                                        <p:tav tm="100000">
                                          <p:val>
                                            <p:strVal val="#ppt_w"/>
                                          </p:val>
                                        </p:tav>
                                      </p:tavLst>
                                    </p:anim>
                                    <p:anim calcmode="lin" valueType="num">
                                      <p:cBhvr>
                                        <p:cTn id="35" dur="500" fill="hold"/>
                                        <p:tgtEl>
                                          <p:spTgt spid="4273"/>
                                        </p:tgtEl>
                                        <p:attrNameLst>
                                          <p:attrName>ppt_h</p:attrName>
                                        </p:attrNameLst>
                                      </p:cBhvr>
                                      <p:tavLst>
                                        <p:tav tm="0">
                                          <p:val>
                                            <p:strVal val="#ppt_h"/>
                                          </p:val>
                                        </p:tav>
                                        <p:tav tm="100000">
                                          <p:val>
                                            <p:strVal val="#ppt_h"/>
                                          </p:val>
                                        </p:tav>
                                      </p:tavLst>
                                    </p:anim>
                                  </p:childTnLst>
                                </p:cTn>
                              </p:par>
                              <p:par>
                                <p:cTn id="36" presetID="17" presetClass="entr" presetSubtype="10" fill="hold" grpId="1" nodeType="withEffect">
                                  <p:stCondLst>
                                    <p:cond delay="0"/>
                                  </p:stCondLst>
                                  <p:childTnLst>
                                    <p:set>
                                      <p:cBhvr>
                                        <p:cTn id="37" dur="1" fill="hold">
                                          <p:stCondLst>
                                            <p:cond delay="0"/>
                                          </p:stCondLst>
                                        </p:cTn>
                                        <p:tgtEl>
                                          <p:spTgt spid="4421"/>
                                        </p:tgtEl>
                                        <p:attrNameLst>
                                          <p:attrName>style.visibility</p:attrName>
                                        </p:attrNameLst>
                                      </p:cBhvr>
                                      <p:to>
                                        <p:strVal val="visible"/>
                                      </p:to>
                                    </p:set>
                                    <p:anim calcmode="lin" valueType="num">
                                      <p:cBhvr>
                                        <p:cTn id="38" dur="500" fill="hold"/>
                                        <p:tgtEl>
                                          <p:spTgt spid="4421"/>
                                        </p:tgtEl>
                                        <p:attrNameLst>
                                          <p:attrName>ppt_w</p:attrName>
                                        </p:attrNameLst>
                                      </p:cBhvr>
                                      <p:tavLst>
                                        <p:tav tm="0">
                                          <p:val>
                                            <p:fltVal val="0"/>
                                          </p:val>
                                        </p:tav>
                                        <p:tav tm="100000">
                                          <p:val>
                                            <p:strVal val="#ppt_w"/>
                                          </p:val>
                                        </p:tav>
                                      </p:tavLst>
                                    </p:anim>
                                    <p:anim calcmode="lin" valueType="num">
                                      <p:cBhvr>
                                        <p:cTn id="39" dur="500" fill="hold"/>
                                        <p:tgtEl>
                                          <p:spTgt spid="4421"/>
                                        </p:tgtEl>
                                        <p:attrNameLst>
                                          <p:attrName>ppt_h</p:attrName>
                                        </p:attrNameLst>
                                      </p:cBhvr>
                                      <p:tavLst>
                                        <p:tav tm="0">
                                          <p:val>
                                            <p:strVal val="#ppt_h"/>
                                          </p:val>
                                        </p:tav>
                                        <p:tav tm="100000">
                                          <p:val>
                                            <p:strVal val="#ppt_h"/>
                                          </p:val>
                                        </p:tav>
                                      </p:tavLst>
                                    </p:anim>
                                  </p:childTnLst>
                                </p:cTn>
                              </p:par>
                            </p:childTnLst>
                          </p:cTn>
                        </p:par>
                        <p:par>
                          <p:cTn id="40" fill="hold">
                            <p:stCondLst>
                              <p:cond delay="3500"/>
                            </p:stCondLst>
                            <p:childTnLst>
                              <p:par>
                                <p:cTn id="41" presetID="17" presetClass="entr" presetSubtype="10" fill="hold" grpId="0" nodeType="afterEffect">
                                  <p:stCondLst>
                                    <p:cond delay="0"/>
                                  </p:stCondLst>
                                  <p:childTnLst>
                                    <p:set>
                                      <p:cBhvr>
                                        <p:cTn id="42" dur="1" fill="hold">
                                          <p:stCondLst>
                                            <p:cond delay="0"/>
                                          </p:stCondLst>
                                        </p:cTn>
                                        <p:tgtEl>
                                          <p:spTgt spid="339"/>
                                        </p:tgtEl>
                                        <p:attrNameLst>
                                          <p:attrName>style.visibility</p:attrName>
                                        </p:attrNameLst>
                                      </p:cBhvr>
                                      <p:to>
                                        <p:strVal val="visible"/>
                                      </p:to>
                                    </p:set>
                                    <p:anim calcmode="lin" valueType="num">
                                      <p:cBhvr>
                                        <p:cTn id="43" dur="500" fill="hold"/>
                                        <p:tgtEl>
                                          <p:spTgt spid="339"/>
                                        </p:tgtEl>
                                        <p:attrNameLst>
                                          <p:attrName>ppt_w</p:attrName>
                                        </p:attrNameLst>
                                      </p:cBhvr>
                                      <p:tavLst>
                                        <p:tav tm="0">
                                          <p:val>
                                            <p:fltVal val="0"/>
                                          </p:val>
                                        </p:tav>
                                        <p:tav tm="100000">
                                          <p:val>
                                            <p:strVal val="#ppt_w"/>
                                          </p:val>
                                        </p:tav>
                                      </p:tavLst>
                                    </p:anim>
                                    <p:anim calcmode="lin" valueType="num">
                                      <p:cBhvr>
                                        <p:cTn id="44" dur="500" fill="hold"/>
                                        <p:tgtEl>
                                          <p:spTgt spid="339"/>
                                        </p:tgtEl>
                                        <p:attrNameLst>
                                          <p:attrName>ppt_h</p:attrName>
                                        </p:attrNameLst>
                                      </p:cBhvr>
                                      <p:tavLst>
                                        <p:tav tm="0">
                                          <p:val>
                                            <p:strVal val="#ppt_h"/>
                                          </p:val>
                                        </p:tav>
                                        <p:tav tm="100000">
                                          <p:val>
                                            <p:strVal val="#ppt_h"/>
                                          </p:val>
                                        </p:tav>
                                      </p:tavLst>
                                    </p:anim>
                                  </p:childTnLst>
                                </p:cTn>
                              </p:par>
                            </p:childTnLst>
                          </p:cTn>
                        </p:par>
                        <p:par>
                          <p:cTn id="45" fill="hold">
                            <p:stCondLst>
                              <p:cond delay="4000"/>
                            </p:stCondLst>
                            <p:childTnLst>
                              <p:par>
                                <p:cTn id="46" presetID="17" presetClass="entr" presetSubtype="10" fill="hold" grpId="0" nodeType="afterEffect">
                                  <p:stCondLst>
                                    <p:cond delay="0"/>
                                  </p:stCondLst>
                                  <p:childTnLst>
                                    <p:set>
                                      <p:cBhvr>
                                        <p:cTn id="47" dur="1" fill="hold">
                                          <p:stCondLst>
                                            <p:cond delay="0"/>
                                          </p:stCondLst>
                                        </p:cTn>
                                        <p:tgtEl>
                                          <p:spTgt spid="4099"/>
                                        </p:tgtEl>
                                        <p:attrNameLst>
                                          <p:attrName>style.visibility</p:attrName>
                                        </p:attrNameLst>
                                      </p:cBhvr>
                                      <p:to>
                                        <p:strVal val="visible"/>
                                      </p:to>
                                    </p:set>
                                    <p:anim calcmode="lin" valueType="num">
                                      <p:cBhvr>
                                        <p:cTn id="48" dur="500" fill="hold"/>
                                        <p:tgtEl>
                                          <p:spTgt spid="4099"/>
                                        </p:tgtEl>
                                        <p:attrNameLst>
                                          <p:attrName>ppt_w</p:attrName>
                                        </p:attrNameLst>
                                      </p:cBhvr>
                                      <p:tavLst>
                                        <p:tav tm="0">
                                          <p:val>
                                            <p:fltVal val="0"/>
                                          </p:val>
                                        </p:tav>
                                        <p:tav tm="100000">
                                          <p:val>
                                            <p:strVal val="#ppt_w"/>
                                          </p:val>
                                        </p:tav>
                                      </p:tavLst>
                                    </p:anim>
                                    <p:anim calcmode="lin" valueType="num">
                                      <p:cBhvr>
                                        <p:cTn id="49" dur="500" fill="hold"/>
                                        <p:tgtEl>
                                          <p:spTgt spid="4099"/>
                                        </p:tgtEl>
                                        <p:attrNameLst>
                                          <p:attrName>ppt_h</p:attrName>
                                        </p:attrNameLst>
                                      </p:cBhvr>
                                      <p:tavLst>
                                        <p:tav tm="0">
                                          <p:val>
                                            <p:strVal val="#ppt_h"/>
                                          </p:val>
                                        </p:tav>
                                        <p:tav tm="100000">
                                          <p:val>
                                            <p:strVal val="#ppt_h"/>
                                          </p:val>
                                        </p:tav>
                                      </p:tavLst>
                                    </p:anim>
                                  </p:childTnLst>
                                </p:cTn>
                              </p:par>
                              <p:par>
                                <p:cTn id="50" presetID="17" presetClass="entr" presetSubtype="10" fill="hold" nodeType="withEffect">
                                  <p:stCondLst>
                                    <p:cond delay="0"/>
                                  </p:stCondLst>
                                  <p:childTnLst>
                                    <p:set>
                                      <p:cBhvr>
                                        <p:cTn id="51" dur="1" fill="hold">
                                          <p:stCondLst>
                                            <p:cond delay="0"/>
                                          </p:stCondLst>
                                        </p:cTn>
                                        <p:tgtEl>
                                          <p:spTgt spid="4153"/>
                                        </p:tgtEl>
                                        <p:attrNameLst>
                                          <p:attrName>style.visibility</p:attrName>
                                        </p:attrNameLst>
                                      </p:cBhvr>
                                      <p:to>
                                        <p:strVal val="visible"/>
                                      </p:to>
                                    </p:set>
                                    <p:anim calcmode="lin" valueType="num">
                                      <p:cBhvr>
                                        <p:cTn id="52" dur="500" fill="hold"/>
                                        <p:tgtEl>
                                          <p:spTgt spid="4153"/>
                                        </p:tgtEl>
                                        <p:attrNameLst>
                                          <p:attrName>ppt_w</p:attrName>
                                        </p:attrNameLst>
                                      </p:cBhvr>
                                      <p:tavLst>
                                        <p:tav tm="0">
                                          <p:val>
                                            <p:fltVal val="0"/>
                                          </p:val>
                                        </p:tav>
                                        <p:tav tm="100000">
                                          <p:val>
                                            <p:strVal val="#ppt_w"/>
                                          </p:val>
                                        </p:tav>
                                      </p:tavLst>
                                    </p:anim>
                                    <p:anim calcmode="lin" valueType="num">
                                      <p:cBhvr>
                                        <p:cTn id="53" dur="500" fill="hold"/>
                                        <p:tgtEl>
                                          <p:spTgt spid="4153"/>
                                        </p:tgtEl>
                                        <p:attrNameLst>
                                          <p:attrName>ppt_h</p:attrName>
                                        </p:attrNameLst>
                                      </p:cBhvr>
                                      <p:tavLst>
                                        <p:tav tm="0">
                                          <p:val>
                                            <p:strVal val="#ppt_h"/>
                                          </p:val>
                                        </p:tav>
                                        <p:tav tm="100000">
                                          <p:val>
                                            <p:strVal val="#ppt_h"/>
                                          </p:val>
                                        </p:tav>
                                      </p:tavLst>
                                    </p:anim>
                                  </p:childTnLst>
                                </p:cTn>
                              </p:par>
                              <p:par>
                                <p:cTn id="54" presetID="17" presetClass="entr" presetSubtype="10" fill="hold" grpId="0" nodeType="withEffect">
                                  <p:stCondLst>
                                    <p:cond delay="0"/>
                                  </p:stCondLst>
                                  <p:childTnLst>
                                    <p:set>
                                      <p:cBhvr>
                                        <p:cTn id="55" dur="1" fill="hold">
                                          <p:stCondLst>
                                            <p:cond delay="0"/>
                                          </p:stCondLst>
                                        </p:cTn>
                                        <p:tgtEl>
                                          <p:spTgt spid="4345"/>
                                        </p:tgtEl>
                                        <p:attrNameLst>
                                          <p:attrName>style.visibility</p:attrName>
                                        </p:attrNameLst>
                                      </p:cBhvr>
                                      <p:to>
                                        <p:strVal val="visible"/>
                                      </p:to>
                                    </p:set>
                                    <p:anim calcmode="lin" valueType="num">
                                      <p:cBhvr>
                                        <p:cTn id="56" dur="500" fill="hold"/>
                                        <p:tgtEl>
                                          <p:spTgt spid="4345"/>
                                        </p:tgtEl>
                                        <p:attrNameLst>
                                          <p:attrName>ppt_w</p:attrName>
                                        </p:attrNameLst>
                                      </p:cBhvr>
                                      <p:tavLst>
                                        <p:tav tm="0">
                                          <p:val>
                                            <p:fltVal val="0"/>
                                          </p:val>
                                        </p:tav>
                                        <p:tav tm="100000">
                                          <p:val>
                                            <p:strVal val="#ppt_w"/>
                                          </p:val>
                                        </p:tav>
                                      </p:tavLst>
                                    </p:anim>
                                    <p:anim calcmode="lin" valueType="num">
                                      <p:cBhvr>
                                        <p:cTn id="57" dur="500" fill="hold"/>
                                        <p:tgtEl>
                                          <p:spTgt spid="4345"/>
                                        </p:tgtEl>
                                        <p:attrNameLst>
                                          <p:attrName>ppt_h</p:attrName>
                                        </p:attrNameLst>
                                      </p:cBhvr>
                                      <p:tavLst>
                                        <p:tav tm="0">
                                          <p:val>
                                            <p:strVal val="#ppt_h"/>
                                          </p:val>
                                        </p:tav>
                                        <p:tav tm="100000">
                                          <p:val>
                                            <p:strVal val="#ppt_h"/>
                                          </p:val>
                                        </p:tav>
                                      </p:tavLst>
                                    </p:anim>
                                  </p:childTnLst>
                                </p:cTn>
                              </p:par>
                              <p:par>
                                <p:cTn id="58" presetID="17" presetClass="entr" presetSubtype="10" fill="hold" grpId="0" nodeType="withEffect">
                                  <p:stCondLst>
                                    <p:cond delay="0"/>
                                  </p:stCondLst>
                                  <p:childTnLst>
                                    <p:set>
                                      <p:cBhvr>
                                        <p:cTn id="59" dur="1" fill="hold">
                                          <p:stCondLst>
                                            <p:cond delay="0"/>
                                          </p:stCondLst>
                                        </p:cTn>
                                        <p:tgtEl>
                                          <p:spTgt spid="4422"/>
                                        </p:tgtEl>
                                        <p:attrNameLst>
                                          <p:attrName>style.visibility</p:attrName>
                                        </p:attrNameLst>
                                      </p:cBhvr>
                                      <p:to>
                                        <p:strVal val="visible"/>
                                      </p:to>
                                    </p:set>
                                    <p:anim calcmode="lin" valueType="num">
                                      <p:cBhvr>
                                        <p:cTn id="60" dur="500" fill="hold"/>
                                        <p:tgtEl>
                                          <p:spTgt spid="4422"/>
                                        </p:tgtEl>
                                        <p:attrNameLst>
                                          <p:attrName>ppt_w</p:attrName>
                                        </p:attrNameLst>
                                      </p:cBhvr>
                                      <p:tavLst>
                                        <p:tav tm="0">
                                          <p:val>
                                            <p:fltVal val="0"/>
                                          </p:val>
                                        </p:tav>
                                        <p:tav tm="100000">
                                          <p:val>
                                            <p:strVal val="#ppt_w"/>
                                          </p:val>
                                        </p:tav>
                                      </p:tavLst>
                                    </p:anim>
                                    <p:anim calcmode="lin" valueType="num">
                                      <p:cBhvr>
                                        <p:cTn id="61" dur="500" fill="hold"/>
                                        <p:tgtEl>
                                          <p:spTgt spid="4422"/>
                                        </p:tgtEl>
                                        <p:attrNameLst>
                                          <p:attrName>ppt_h</p:attrName>
                                        </p:attrNameLst>
                                      </p:cBhvr>
                                      <p:tavLst>
                                        <p:tav tm="0">
                                          <p:val>
                                            <p:strVal val="#ppt_h"/>
                                          </p:val>
                                        </p:tav>
                                        <p:tav tm="100000">
                                          <p:val>
                                            <p:strVal val="#ppt_h"/>
                                          </p:val>
                                        </p:tav>
                                      </p:tavLst>
                                    </p:anim>
                                  </p:childTnLst>
                                </p:cTn>
                              </p:par>
                            </p:childTnLst>
                          </p:cTn>
                        </p:par>
                        <p:par>
                          <p:cTn id="62" fill="hold">
                            <p:stCondLst>
                              <p:cond delay="4500"/>
                            </p:stCondLst>
                            <p:childTnLst>
                              <p:par>
                                <p:cTn id="63" presetID="17" presetClass="entr" presetSubtype="10" fill="hold" grpId="0" nodeType="afterEffect">
                                  <p:stCondLst>
                                    <p:cond delay="0"/>
                                  </p:stCondLst>
                                  <p:childTnLst>
                                    <p:set>
                                      <p:cBhvr>
                                        <p:cTn id="64" dur="1" fill="hold">
                                          <p:stCondLst>
                                            <p:cond delay="0"/>
                                          </p:stCondLst>
                                        </p:cTn>
                                        <p:tgtEl>
                                          <p:spTgt spid="338"/>
                                        </p:tgtEl>
                                        <p:attrNameLst>
                                          <p:attrName>style.visibility</p:attrName>
                                        </p:attrNameLst>
                                      </p:cBhvr>
                                      <p:to>
                                        <p:strVal val="visible"/>
                                      </p:to>
                                    </p:set>
                                    <p:anim calcmode="lin" valueType="num">
                                      <p:cBhvr>
                                        <p:cTn id="65" dur="500" fill="hold"/>
                                        <p:tgtEl>
                                          <p:spTgt spid="338"/>
                                        </p:tgtEl>
                                        <p:attrNameLst>
                                          <p:attrName>ppt_w</p:attrName>
                                        </p:attrNameLst>
                                      </p:cBhvr>
                                      <p:tavLst>
                                        <p:tav tm="0">
                                          <p:val>
                                            <p:fltVal val="0"/>
                                          </p:val>
                                        </p:tav>
                                        <p:tav tm="100000">
                                          <p:val>
                                            <p:strVal val="#ppt_w"/>
                                          </p:val>
                                        </p:tav>
                                      </p:tavLst>
                                    </p:anim>
                                    <p:anim calcmode="lin" valueType="num">
                                      <p:cBhvr>
                                        <p:cTn id="66" dur="500" fill="hold"/>
                                        <p:tgtEl>
                                          <p:spTgt spid="338"/>
                                        </p:tgtEl>
                                        <p:attrNameLst>
                                          <p:attrName>ppt_h</p:attrName>
                                        </p:attrNameLst>
                                      </p:cBhvr>
                                      <p:tavLst>
                                        <p:tav tm="0">
                                          <p:val>
                                            <p:strVal val="#ppt_h"/>
                                          </p:val>
                                        </p:tav>
                                        <p:tav tm="100000">
                                          <p:val>
                                            <p:strVal val="#ppt_h"/>
                                          </p:val>
                                        </p:tav>
                                      </p:tavLst>
                                    </p:anim>
                                  </p:childTnLst>
                                </p:cTn>
                              </p:par>
                            </p:childTnLst>
                          </p:cTn>
                        </p:par>
                        <p:par>
                          <p:cTn id="67" fill="hold">
                            <p:stCondLst>
                              <p:cond delay="5000"/>
                            </p:stCondLst>
                            <p:childTnLst>
                              <p:par>
                                <p:cTn id="68" presetID="17" presetClass="entr" presetSubtype="10" fill="hold" grpId="0" nodeType="afterEffect">
                                  <p:stCondLst>
                                    <p:cond delay="0"/>
                                  </p:stCondLst>
                                  <p:childTnLst>
                                    <p:set>
                                      <p:cBhvr>
                                        <p:cTn id="69" dur="1" fill="hold">
                                          <p:stCondLst>
                                            <p:cond delay="0"/>
                                          </p:stCondLst>
                                        </p:cTn>
                                        <p:tgtEl>
                                          <p:spTgt spid="4100"/>
                                        </p:tgtEl>
                                        <p:attrNameLst>
                                          <p:attrName>style.visibility</p:attrName>
                                        </p:attrNameLst>
                                      </p:cBhvr>
                                      <p:to>
                                        <p:strVal val="visible"/>
                                      </p:to>
                                    </p:set>
                                    <p:anim calcmode="lin" valueType="num">
                                      <p:cBhvr>
                                        <p:cTn id="70" dur="500" fill="hold"/>
                                        <p:tgtEl>
                                          <p:spTgt spid="4100"/>
                                        </p:tgtEl>
                                        <p:attrNameLst>
                                          <p:attrName>ppt_w</p:attrName>
                                        </p:attrNameLst>
                                      </p:cBhvr>
                                      <p:tavLst>
                                        <p:tav tm="0">
                                          <p:val>
                                            <p:fltVal val="0"/>
                                          </p:val>
                                        </p:tav>
                                        <p:tav tm="100000">
                                          <p:val>
                                            <p:strVal val="#ppt_w"/>
                                          </p:val>
                                        </p:tav>
                                      </p:tavLst>
                                    </p:anim>
                                    <p:anim calcmode="lin" valueType="num">
                                      <p:cBhvr>
                                        <p:cTn id="71" dur="500" fill="hold"/>
                                        <p:tgtEl>
                                          <p:spTgt spid="4100"/>
                                        </p:tgtEl>
                                        <p:attrNameLst>
                                          <p:attrName>ppt_h</p:attrName>
                                        </p:attrNameLst>
                                      </p:cBhvr>
                                      <p:tavLst>
                                        <p:tav tm="0">
                                          <p:val>
                                            <p:strVal val="#ppt_h"/>
                                          </p:val>
                                        </p:tav>
                                        <p:tav tm="100000">
                                          <p:val>
                                            <p:strVal val="#ppt_h"/>
                                          </p:val>
                                        </p:tav>
                                      </p:tavLst>
                                    </p:anim>
                                  </p:childTnLst>
                                </p:cTn>
                              </p:par>
                              <p:par>
                                <p:cTn id="72" presetID="17" presetClass="entr" presetSubtype="10" fill="hold" nodeType="withEffect">
                                  <p:stCondLst>
                                    <p:cond delay="0"/>
                                  </p:stCondLst>
                                  <p:childTnLst>
                                    <p:set>
                                      <p:cBhvr>
                                        <p:cTn id="73" dur="1" fill="hold">
                                          <p:stCondLst>
                                            <p:cond delay="0"/>
                                          </p:stCondLst>
                                        </p:cTn>
                                        <p:tgtEl>
                                          <p:spTgt spid="4105"/>
                                        </p:tgtEl>
                                        <p:attrNameLst>
                                          <p:attrName>style.visibility</p:attrName>
                                        </p:attrNameLst>
                                      </p:cBhvr>
                                      <p:to>
                                        <p:strVal val="visible"/>
                                      </p:to>
                                    </p:set>
                                    <p:anim calcmode="lin" valueType="num">
                                      <p:cBhvr>
                                        <p:cTn id="74" dur="500" fill="hold"/>
                                        <p:tgtEl>
                                          <p:spTgt spid="4105"/>
                                        </p:tgtEl>
                                        <p:attrNameLst>
                                          <p:attrName>ppt_w</p:attrName>
                                        </p:attrNameLst>
                                      </p:cBhvr>
                                      <p:tavLst>
                                        <p:tav tm="0">
                                          <p:val>
                                            <p:fltVal val="0"/>
                                          </p:val>
                                        </p:tav>
                                        <p:tav tm="100000">
                                          <p:val>
                                            <p:strVal val="#ppt_w"/>
                                          </p:val>
                                        </p:tav>
                                      </p:tavLst>
                                    </p:anim>
                                    <p:anim calcmode="lin" valueType="num">
                                      <p:cBhvr>
                                        <p:cTn id="75" dur="500" fill="hold"/>
                                        <p:tgtEl>
                                          <p:spTgt spid="4105"/>
                                        </p:tgtEl>
                                        <p:attrNameLst>
                                          <p:attrName>ppt_h</p:attrName>
                                        </p:attrNameLst>
                                      </p:cBhvr>
                                      <p:tavLst>
                                        <p:tav tm="0">
                                          <p:val>
                                            <p:strVal val="#ppt_h"/>
                                          </p:val>
                                        </p:tav>
                                        <p:tav tm="100000">
                                          <p:val>
                                            <p:strVal val="#ppt_h"/>
                                          </p:val>
                                        </p:tav>
                                      </p:tavLst>
                                    </p:anim>
                                  </p:childTnLst>
                                </p:cTn>
                              </p:par>
                              <p:par>
                                <p:cTn id="76" presetID="17" presetClass="entr" presetSubtype="10" fill="hold" grpId="0" nodeType="withEffect">
                                  <p:stCondLst>
                                    <p:cond delay="0"/>
                                  </p:stCondLst>
                                  <p:childTnLst>
                                    <p:set>
                                      <p:cBhvr>
                                        <p:cTn id="77" dur="1" fill="hold">
                                          <p:stCondLst>
                                            <p:cond delay="0"/>
                                          </p:stCondLst>
                                        </p:cTn>
                                        <p:tgtEl>
                                          <p:spTgt spid="4346"/>
                                        </p:tgtEl>
                                        <p:attrNameLst>
                                          <p:attrName>style.visibility</p:attrName>
                                        </p:attrNameLst>
                                      </p:cBhvr>
                                      <p:to>
                                        <p:strVal val="visible"/>
                                      </p:to>
                                    </p:set>
                                    <p:anim calcmode="lin" valueType="num">
                                      <p:cBhvr>
                                        <p:cTn id="78" dur="500" fill="hold"/>
                                        <p:tgtEl>
                                          <p:spTgt spid="4346"/>
                                        </p:tgtEl>
                                        <p:attrNameLst>
                                          <p:attrName>ppt_w</p:attrName>
                                        </p:attrNameLst>
                                      </p:cBhvr>
                                      <p:tavLst>
                                        <p:tav tm="0">
                                          <p:val>
                                            <p:fltVal val="0"/>
                                          </p:val>
                                        </p:tav>
                                        <p:tav tm="100000">
                                          <p:val>
                                            <p:strVal val="#ppt_w"/>
                                          </p:val>
                                        </p:tav>
                                      </p:tavLst>
                                    </p:anim>
                                    <p:anim calcmode="lin" valueType="num">
                                      <p:cBhvr>
                                        <p:cTn id="79" dur="500" fill="hold"/>
                                        <p:tgtEl>
                                          <p:spTgt spid="4346"/>
                                        </p:tgtEl>
                                        <p:attrNameLst>
                                          <p:attrName>ppt_h</p:attrName>
                                        </p:attrNameLst>
                                      </p:cBhvr>
                                      <p:tavLst>
                                        <p:tav tm="0">
                                          <p:val>
                                            <p:strVal val="#ppt_h"/>
                                          </p:val>
                                        </p:tav>
                                        <p:tav tm="100000">
                                          <p:val>
                                            <p:strVal val="#ppt_h"/>
                                          </p:val>
                                        </p:tav>
                                      </p:tavLst>
                                    </p:anim>
                                  </p:childTnLst>
                                </p:cTn>
                              </p:par>
                              <p:par>
                                <p:cTn id="80" presetID="17" presetClass="entr" presetSubtype="10" fill="hold" grpId="0" nodeType="withEffect">
                                  <p:stCondLst>
                                    <p:cond delay="0"/>
                                  </p:stCondLst>
                                  <p:childTnLst>
                                    <p:set>
                                      <p:cBhvr>
                                        <p:cTn id="81" dur="1" fill="hold">
                                          <p:stCondLst>
                                            <p:cond delay="0"/>
                                          </p:stCondLst>
                                        </p:cTn>
                                        <p:tgtEl>
                                          <p:spTgt spid="4423"/>
                                        </p:tgtEl>
                                        <p:attrNameLst>
                                          <p:attrName>style.visibility</p:attrName>
                                        </p:attrNameLst>
                                      </p:cBhvr>
                                      <p:to>
                                        <p:strVal val="visible"/>
                                      </p:to>
                                    </p:set>
                                    <p:anim calcmode="lin" valueType="num">
                                      <p:cBhvr>
                                        <p:cTn id="82" dur="500" fill="hold"/>
                                        <p:tgtEl>
                                          <p:spTgt spid="4423"/>
                                        </p:tgtEl>
                                        <p:attrNameLst>
                                          <p:attrName>ppt_w</p:attrName>
                                        </p:attrNameLst>
                                      </p:cBhvr>
                                      <p:tavLst>
                                        <p:tav tm="0">
                                          <p:val>
                                            <p:fltVal val="0"/>
                                          </p:val>
                                        </p:tav>
                                        <p:tav tm="100000">
                                          <p:val>
                                            <p:strVal val="#ppt_w"/>
                                          </p:val>
                                        </p:tav>
                                      </p:tavLst>
                                    </p:anim>
                                    <p:anim calcmode="lin" valueType="num">
                                      <p:cBhvr>
                                        <p:cTn id="83" dur="500" fill="hold"/>
                                        <p:tgtEl>
                                          <p:spTgt spid="4423"/>
                                        </p:tgtEl>
                                        <p:attrNameLst>
                                          <p:attrName>ppt_h</p:attrName>
                                        </p:attrNameLst>
                                      </p:cBhvr>
                                      <p:tavLst>
                                        <p:tav tm="0">
                                          <p:val>
                                            <p:strVal val="#ppt_h"/>
                                          </p:val>
                                        </p:tav>
                                        <p:tav tm="100000">
                                          <p:val>
                                            <p:strVal val="#ppt_h"/>
                                          </p:val>
                                        </p:tav>
                                      </p:tavLst>
                                    </p:anim>
                                  </p:childTnLst>
                                </p:cTn>
                              </p:par>
                            </p:childTnLst>
                          </p:cTn>
                        </p:par>
                        <p:par>
                          <p:cTn id="84" fill="hold">
                            <p:stCondLst>
                              <p:cond delay="5500"/>
                            </p:stCondLst>
                            <p:childTnLst>
                              <p:par>
                                <p:cTn id="85" presetID="17" presetClass="entr" presetSubtype="10" fill="hold" grpId="0" nodeType="afterEffect">
                                  <p:stCondLst>
                                    <p:cond delay="0"/>
                                  </p:stCondLst>
                                  <p:childTnLst>
                                    <p:set>
                                      <p:cBhvr>
                                        <p:cTn id="86" dur="1" fill="hold">
                                          <p:stCondLst>
                                            <p:cond delay="0"/>
                                          </p:stCondLst>
                                        </p:cTn>
                                        <p:tgtEl>
                                          <p:spTgt spid="337"/>
                                        </p:tgtEl>
                                        <p:attrNameLst>
                                          <p:attrName>style.visibility</p:attrName>
                                        </p:attrNameLst>
                                      </p:cBhvr>
                                      <p:to>
                                        <p:strVal val="visible"/>
                                      </p:to>
                                    </p:set>
                                    <p:anim calcmode="lin" valueType="num">
                                      <p:cBhvr>
                                        <p:cTn id="87" dur="500" fill="hold"/>
                                        <p:tgtEl>
                                          <p:spTgt spid="337"/>
                                        </p:tgtEl>
                                        <p:attrNameLst>
                                          <p:attrName>ppt_w</p:attrName>
                                        </p:attrNameLst>
                                      </p:cBhvr>
                                      <p:tavLst>
                                        <p:tav tm="0">
                                          <p:val>
                                            <p:fltVal val="0"/>
                                          </p:val>
                                        </p:tav>
                                        <p:tav tm="100000">
                                          <p:val>
                                            <p:strVal val="#ppt_w"/>
                                          </p:val>
                                        </p:tav>
                                      </p:tavLst>
                                    </p:anim>
                                    <p:anim calcmode="lin" valueType="num">
                                      <p:cBhvr>
                                        <p:cTn id="88" dur="500" fill="hold"/>
                                        <p:tgtEl>
                                          <p:spTgt spid="337"/>
                                        </p:tgtEl>
                                        <p:attrNameLst>
                                          <p:attrName>ppt_h</p:attrName>
                                        </p:attrNameLst>
                                      </p:cBhvr>
                                      <p:tavLst>
                                        <p:tav tm="0">
                                          <p:val>
                                            <p:strVal val="#ppt_h"/>
                                          </p:val>
                                        </p:tav>
                                        <p:tav tm="100000">
                                          <p:val>
                                            <p:strVal val="#ppt_h"/>
                                          </p:val>
                                        </p:tav>
                                      </p:tavLst>
                                    </p:anim>
                                  </p:childTnLst>
                                </p:cTn>
                              </p:par>
                            </p:childTnLst>
                          </p:cTn>
                        </p:par>
                        <p:par>
                          <p:cTn id="89" fill="hold">
                            <p:stCondLst>
                              <p:cond delay="6000"/>
                            </p:stCondLst>
                            <p:childTnLst>
                              <p:par>
                                <p:cTn id="90" presetID="17" presetClass="entr" presetSubtype="10" fill="hold" grpId="0" nodeType="afterEffect">
                                  <p:stCondLst>
                                    <p:cond delay="0"/>
                                  </p:stCondLst>
                                  <p:childTnLst>
                                    <p:set>
                                      <p:cBhvr>
                                        <p:cTn id="91" dur="1" fill="hold">
                                          <p:stCondLst>
                                            <p:cond delay="0"/>
                                          </p:stCondLst>
                                        </p:cTn>
                                        <p:tgtEl>
                                          <p:spTgt spid="4101"/>
                                        </p:tgtEl>
                                        <p:attrNameLst>
                                          <p:attrName>style.visibility</p:attrName>
                                        </p:attrNameLst>
                                      </p:cBhvr>
                                      <p:to>
                                        <p:strVal val="visible"/>
                                      </p:to>
                                    </p:set>
                                    <p:anim calcmode="lin" valueType="num">
                                      <p:cBhvr>
                                        <p:cTn id="92" dur="500" fill="hold"/>
                                        <p:tgtEl>
                                          <p:spTgt spid="4101"/>
                                        </p:tgtEl>
                                        <p:attrNameLst>
                                          <p:attrName>ppt_w</p:attrName>
                                        </p:attrNameLst>
                                      </p:cBhvr>
                                      <p:tavLst>
                                        <p:tav tm="0">
                                          <p:val>
                                            <p:fltVal val="0"/>
                                          </p:val>
                                        </p:tav>
                                        <p:tav tm="100000">
                                          <p:val>
                                            <p:strVal val="#ppt_w"/>
                                          </p:val>
                                        </p:tav>
                                      </p:tavLst>
                                    </p:anim>
                                    <p:anim calcmode="lin" valueType="num">
                                      <p:cBhvr>
                                        <p:cTn id="93" dur="500" fill="hold"/>
                                        <p:tgtEl>
                                          <p:spTgt spid="4101"/>
                                        </p:tgtEl>
                                        <p:attrNameLst>
                                          <p:attrName>ppt_h</p:attrName>
                                        </p:attrNameLst>
                                      </p:cBhvr>
                                      <p:tavLst>
                                        <p:tav tm="0">
                                          <p:val>
                                            <p:strVal val="#ppt_h"/>
                                          </p:val>
                                        </p:tav>
                                        <p:tav tm="100000">
                                          <p:val>
                                            <p:strVal val="#ppt_h"/>
                                          </p:val>
                                        </p:tav>
                                      </p:tavLst>
                                    </p:anim>
                                  </p:childTnLst>
                                </p:cTn>
                              </p:par>
                              <p:par>
                                <p:cTn id="94" presetID="17" presetClass="entr" presetSubtype="10" fill="hold" nodeType="withEffect">
                                  <p:stCondLst>
                                    <p:cond delay="0"/>
                                  </p:stCondLst>
                                  <p:childTnLst>
                                    <p:set>
                                      <p:cBhvr>
                                        <p:cTn id="95" dur="1" fill="hold">
                                          <p:stCondLst>
                                            <p:cond delay="0"/>
                                          </p:stCondLst>
                                        </p:cTn>
                                        <p:tgtEl>
                                          <p:spTgt spid="4201"/>
                                        </p:tgtEl>
                                        <p:attrNameLst>
                                          <p:attrName>style.visibility</p:attrName>
                                        </p:attrNameLst>
                                      </p:cBhvr>
                                      <p:to>
                                        <p:strVal val="visible"/>
                                      </p:to>
                                    </p:set>
                                    <p:anim calcmode="lin" valueType="num">
                                      <p:cBhvr>
                                        <p:cTn id="96" dur="500" fill="hold"/>
                                        <p:tgtEl>
                                          <p:spTgt spid="4201"/>
                                        </p:tgtEl>
                                        <p:attrNameLst>
                                          <p:attrName>ppt_w</p:attrName>
                                        </p:attrNameLst>
                                      </p:cBhvr>
                                      <p:tavLst>
                                        <p:tav tm="0">
                                          <p:val>
                                            <p:fltVal val="0"/>
                                          </p:val>
                                        </p:tav>
                                        <p:tav tm="100000">
                                          <p:val>
                                            <p:strVal val="#ppt_w"/>
                                          </p:val>
                                        </p:tav>
                                      </p:tavLst>
                                    </p:anim>
                                    <p:anim calcmode="lin" valueType="num">
                                      <p:cBhvr>
                                        <p:cTn id="97" dur="500" fill="hold"/>
                                        <p:tgtEl>
                                          <p:spTgt spid="4201"/>
                                        </p:tgtEl>
                                        <p:attrNameLst>
                                          <p:attrName>ppt_h</p:attrName>
                                        </p:attrNameLst>
                                      </p:cBhvr>
                                      <p:tavLst>
                                        <p:tav tm="0">
                                          <p:val>
                                            <p:strVal val="#ppt_h"/>
                                          </p:val>
                                        </p:tav>
                                        <p:tav tm="100000">
                                          <p:val>
                                            <p:strVal val="#ppt_h"/>
                                          </p:val>
                                        </p:tav>
                                      </p:tavLst>
                                    </p:anim>
                                  </p:childTnLst>
                                </p:cTn>
                              </p:par>
                              <p:par>
                                <p:cTn id="98" presetID="17" presetClass="entr" presetSubtype="10" fill="hold" grpId="0" nodeType="withEffect">
                                  <p:stCondLst>
                                    <p:cond delay="0"/>
                                  </p:stCondLst>
                                  <p:childTnLst>
                                    <p:set>
                                      <p:cBhvr>
                                        <p:cTn id="99" dur="1" fill="hold">
                                          <p:stCondLst>
                                            <p:cond delay="0"/>
                                          </p:stCondLst>
                                        </p:cTn>
                                        <p:tgtEl>
                                          <p:spTgt spid="4347"/>
                                        </p:tgtEl>
                                        <p:attrNameLst>
                                          <p:attrName>style.visibility</p:attrName>
                                        </p:attrNameLst>
                                      </p:cBhvr>
                                      <p:to>
                                        <p:strVal val="visible"/>
                                      </p:to>
                                    </p:set>
                                    <p:anim calcmode="lin" valueType="num">
                                      <p:cBhvr>
                                        <p:cTn id="100" dur="500" fill="hold"/>
                                        <p:tgtEl>
                                          <p:spTgt spid="4347"/>
                                        </p:tgtEl>
                                        <p:attrNameLst>
                                          <p:attrName>ppt_w</p:attrName>
                                        </p:attrNameLst>
                                      </p:cBhvr>
                                      <p:tavLst>
                                        <p:tav tm="0">
                                          <p:val>
                                            <p:fltVal val="0"/>
                                          </p:val>
                                        </p:tav>
                                        <p:tav tm="100000">
                                          <p:val>
                                            <p:strVal val="#ppt_w"/>
                                          </p:val>
                                        </p:tav>
                                      </p:tavLst>
                                    </p:anim>
                                    <p:anim calcmode="lin" valueType="num">
                                      <p:cBhvr>
                                        <p:cTn id="101" dur="500" fill="hold"/>
                                        <p:tgtEl>
                                          <p:spTgt spid="4347"/>
                                        </p:tgtEl>
                                        <p:attrNameLst>
                                          <p:attrName>ppt_h</p:attrName>
                                        </p:attrNameLst>
                                      </p:cBhvr>
                                      <p:tavLst>
                                        <p:tav tm="0">
                                          <p:val>
                                            <p:strVal val="#ppt_h"/>
                                          </p:val>
                                        </p:tav>
                                        <p:tav tm="100000">
                                          <p:val>
                                            <p:strVal val="#ppt_h"/>
                                          </p:val>
                                        </p:tav>
                                      </p:tavLst>
                                    </p:anim>
                                  </p:childTnLst>
                                </p:cTn>
                              </p:par>
                              <p:par>
                                <p:cTn id="102" presetID="17" presetClass="entr" presetSubtype="10" fill="hold" grpId="0" nodeType="withEffect">
                                  <p:stCondLst>
                                    <p:cond delay="0"/>
                                  </p:stCondLst>
                                  <p:childTnLst>
                                    <p:set>
                                      <p:cBhvr>
                                        <p:cTn id="103" dur="1" fill="hold">
                                          <p:stCondLst>
                                            <p:cond delay="0"/>
                                          </p:stCondLst>
                                        </p:cTn>
                                        <p:tgtEl>
                                          <p:spTgt spid="4424"/>
                                        </p:tgtEl>
                                        <p:attrNameLst>
                                          <p:attrName>style.visibility</p:attrName>
                                        </p:attrNameLst>
                                      </p:cBhvr>
                                      <p:to>
                                        <p:strVal val="visible"/>
                                      </p:to>
                                    </p:set>
                                    <p:anim calcmode="lin" valueType="num">
                                      <p:cBhvr>
                                        <p:cTn id="104" dur="500" fill="hold"/>
                                        <p:tgtEl>
                                          <p:spTgt spid="4424"/>
                                        </p:tgtEl>
                                        <p:attrNameLst>
                                          <p:attrName>ppt_w</p:attrName>
                                        </p:attrNameLst>
                                      </p:cBhvr>
                                      <p:tavLst>
                                        <p:tav tm="0">
                                          <p:val>
                                            <p:fltVal val="0"/>
                                          </p:val>
                                        </p:tav>
                                        <p:tav tm="100000">
                                          <p:val>
                                            <p:strVal val="#ppt_w"/>
                                          </p:val>
                                        </p:tav>
                                      </p:tavLst>
                                    </p:anim>
                                    <p:anim calcmode="lin" valueType="num">
                                      <p:cBhvr>
                                        <p:cTn id="105" dur="500" fill="hold"/>
                                        <p:tgtEl>
                                          <p:spTgt spid="4424"/>
                                        </p:tgtEl>
                                        <p:attrNameLst>
                                          <p:attrName>ppt_h</p:attrName>
                                        </p:attrNameLst>
                                      </p:cBhvr>
                                      <p:tavLst>
                                        <p:tav tm="0">
                                          <p:val>
                                            <p:strVal val="#ppt_h"/>
                                          </p:val>
                                        </p:tav>
                                        <p:tav tm="100000">
                                          <p:val>
                                            <p:strVal val="#ppt_h"/>
                                          </p:val>
                                        </p:tav>
                                      </p:tavLst>
                                    </p:anim>
                                  </p:childTnLst>
                                </p:cTn>
                              </p:par>
                            </p:childTnLst>
                          </p:cTn>
                        </p:par>
                        <p:par>
                          <p:cTn id="106" fill="hold">
                            <p:stCondLst>
                              <p:cond delay="6500"/>
                            </p:stCondLst>
                            <p:childTnLst>
                              <p:par>
                                <p:cTn id="107" presetID="17" presetClass="entr" presetSubtype="10" fill="hold" grpId="0" nodeType="afterEffect">
                                  <p:stCondLst>
                                    <p:cond delay="0"/>
                                  </p:stCondLst>
                                  <p:childTnLst>
                                    <p:set>
                                      <p:cBhvr>
                                        <p:cTn id="108" dur="1" fill="hold">
                                          <p:stCondLst>
                                            <p:cond delay="0"/>
                                          </p:stCondLst>
                                        </p:cTn>
                                        <p:tgtEl>
                                          <p:spTgt spid="336"/>
                                        </p:tgtEl>
                                        <p:attrNameLst>
                                          <p:attrName>style.visibility</p:attrName>
                                        </p:attrNameLst>
                                      </p:cBhvr>
                                      <p:to>
                                        <p:strVal val="visible"/>
                                      </p:to>
                                    </p:set>
                                    <p:anim calcmode="lin" valueType="num">
                                      <p:cBhvr>
                                        <p:cTn id="109" dur="500" fill="hold"/>
                                        <p:tgtEl>
                                          <p:spTgt spid="336"/>
                                        </p:tgtEl>
                                        <p:attrNameLst>
                                          <p:attrName>ppt_w</p:attrName>
                                        </p:attrNameLst>
                                      </p:cBhvr>
                                      <p:tavLst>
                                        <p:tav tm="0">
                                          <p:val>
                                            <p:fltVal val="0"/>
                                          </p:val>
                                        </p:tav>
                                        <p:tav tm="100000">
                                          <p:val>
                                            <p:strVal val="#ppt_w"/>
                                          </p:val>
                                        </p:tav>
                                      </p:tavLst>
                                    </p:anim>
                                    <p:anim calcmode="lin" valueType="num">
                                      <p:cBhvr>
                                        <p:cTn id="110" dur="500" fill="hold"/>
                                        <p:tgtEl>
                                          <p:spTgt spid="336"/>
                                        </p:tgtEl>
                                        <p:attrNameLst>
                                          <p:attrName>ppt_h</p:attrName>
                                        </p:attrNameLst>
                                      </p:cBhvr>
                                      <p:tavLst>
                                        <p:tav tm="0">
                                          <p:val>
                                            <p:strVal val="#ppt_h"/>
                                          </p:val>
                                        </p:tav>
                                        <p:tav tm="100000">
                                          <p:val>
                                            <p:strVal val="#ppt_h"/>
                                          </p:val>
                                        </p:tav>
                                      </p:tavLst>
                                    </p:anim>
                                  </p:childTnLst>
                                </p:cTn>
                              </p:par>
                            </p:childTnLst>
                          </p:cTn>
                        </p:par>
                        <p:par>
                          <p:cTn id="111" fill="hold">
                            <p:stCondLst>
                              <p:cond delay="7000"/>
                            </p:stCondLst>
                            <p:childTnLst>
                              <p:par>
                                <p:cTn id="112" presetID="17" presetClass="entr" presetSubtype="10" fill="hold" grpId="0" nodeType="afterEffect">
                                  <p:stCondLst>
                                    <p:cond delay="0"/>
                                  </p:stCondLst>
                                  <p:childTnLst>
                                    <p:set>
                                      <p:cBhvr>
                                        <p:cTn id="113" dur="1" fill="hold">
                                          <p:stCondLst>
                                            <p:cond delay="0"/>
                                          </p:stCondLst>
                                        </p:cTn>
                                        <p:tgtEl>
                                          <p:spTgt spid="4102"/>
                                        </p:tgtEl>
                                        <p:attrNameLst>
                                          <p:attrName>style.visibility</p:attrName>
                                        </p:attrNameLst>
                                      </p:cBhvr>
                                      <p:to>
                                        <p:strVal val="visible"/>
                                      </p:to>
                                    </p:set>
                                    <p:anim calcmode="lin" valueType="num">
                                      <p:cBhvr>
                                        <p:cTn id="114" dur="500" fill="hold"/>
                                        <p:tgtEl>
                                          <p:spTgt spid="4102"/>
                                        </p:tgtEl>
                                        <p:attrNameLst>
                                          <p:attrName>ppt_w</p:attrName>
                                        </p:attrNameLst>
                                      </p:cBhvr>
                                      <p:tavLst>
                                        <p:tav tm="0">
                                          <p:val>
                                            <p:fltVal val="0"/>
                                          </p:val>
                                        </p:tav>
                                        <p:tav tm="100000">
                                          <p:val>
                                            <p:strVal val="#ppt_w"/>
                                          </p:val>
                                        </p:tav>
                                      </p:tavLst>
                                    </p:anim>
                                    <p:anim calcmode="lin" valueType="num">
                                      <p:cBhvr>
                                        <p:cTn id="115" dur="500" fill="hold"/>
                                        <p:tgtEl>
                                          <p:spTgt spid="4102"/>
                                        </p:tgtEl>
                                        <p:attrNameLst>
                                          <p:attrName>ppt_h</p:attrName>
                                        </p:attrNameLst>
                                      </p:cBhvr>
                                      <p:tavLst>
                                        <p:tav tm="0">
                                          <p:val>
                                            <p:strVal val="#ppt_h"/>
                                          </p:val>
                                        </p:tav>
                                        <p:tav tm="100000">
                                          <p:val>
                                            <p:strVal val="#ppt_h"/>
                                          </p:val>
                                        </p:tav>
                                      </p:tavLst>
                                    </p:anim>
                                  </p:childTnLst>
                                </p:cTn>
                              </p:par>
                              <p:par>
                                <p:cTn id="116" presetID="17" presetClass="entr" presetSubtype="10" fill="hold" nodeType="withEffect">
                                  <p:stCondLst>
                                    <p:cond delay="0"/>
                                  </p:stCondLst>
                                  <p:childTnLst>
                                    <p:set>
                                      <p:cBhvr>
                                        <p:cTn id="117" dur="1" fill="hold">
                                          <p:stCondLst>
                                            <p:cond delay="0"/>
                                          </p:stCondLst>
                                        </p:cTn>
                                        <p:tgtEl>
                                          <p:spTgt spid="4348"/>
                                        </p:tgtEl>
                                        <p:attrNameLst>
                                          <p:attrName>style.visibility</p:attrName>
                                        </p:attrNameLst>
                                      </p:cBhvr>
                                      <p:to>
                                        <p:strVal val="visible"/>
                                      </p:to>
                                    </p:set>
                                    <p:anim calcmode="lin" valueType="num">
                                      <p:cBhvr>
                                        <p:cTn id="118" dur="500" fill="hold"/>
                                        <p:tgtEl>
                                          <p:spTgt spid="4348"/>
                                        </p:tgtEl>
                                        <p:attrNameLst>
                                          <p:attrName>ppt_w</p:attrName>
                                        </p:attrNameLst>
                                      </p:cBhvr>
                                      <p:tavLst>
                                        <p:tav tm="0">
                                          <p:val>
                                            <p:fltVal val="0"/>
                                          </p:val>
                                        </p:tav>
                                        <p:tav tm="100000">
                                          <p:val>
                                            <p:strVal val="#ppt_w"/>
                                          </p:val>
                                        </p:tav>
                                      </p:tavLst>
                                    </p:anim>
                                    <p:anim calcmode="lin" valueType="num">
                                      <p:cBhvr>
                                        <p:cTn id="119" dur="500" fill="hold"/>
                                        <p:tgtEl>
                                          <p:spTgt spid="4348"/>
                                        </p:tgtEl>
                                        <p:attrNameLst>
                                          <p:attrName>ppt_h</p:attrName>
                                        </p:attrNameLst>
                                      </p:cBhvr>
                                      <p:tavLst>
                                        <p:tav tm="0">
                                          <p:val>
                                            <p:strVal val="#ppt_h"/>
                                          </p:val>
                                        </p:tav>
                                        <p:tav tm="100000">
                                          <p:val>
                                            <p:strVal val="#ppt_h"/>
                                          </p:val>
                                        </p:tav>
                                      </p:tavLst>
                                    </p:anim>
                                  </p:childTnLst>
                                </p:cTn>
                              </p:par>
                              <p:par>
                                <p:cTn id="120" presetID="17" presetClass="entr" presetSubtype="10" fill="hold" grpId="0" nodeType="withEffect">
                                  <p:stCondLst>
                                    <p:cond delay="0"/>
                                  </p:stCondLst>
                                  <p:childTnLst>
                                    <p:set>
                                      <p:cBhvr>
                                        <p:cTn id="121" dur="1" fill="hold">
                                          <p:stCondLst>
                                            <p:cond delay="0"/>
                                          </p:stCondLst>
                                        </p:cTn>
                                        <p:tgtEl>
                                          <p:spTgt spid="4420"/>
                                        </p:tgtEl>
                                        <p:attrNameLst>
                                          <p:attrName>style.visibility</p:attrName>
                                        </p:attrNameLst>
                                      </p:cBhvr>
                                      <p:to>
                                        <p:strVal val="visible"/>
                                      </p:to>
                                    </p:set>
                                    <p:anim calcmode="lin" valueType="num">
                                      <p:cBhvr>
                                        <p:cTn id="122" dur="500" fill="hold"/>
                                        <p:tgtEl>
                                          <p:spTgt spid="4420"/>
                                        </p:tgtEl>
                                        <p:attrNameLst>
                                          <p:attrName>ppt_w</p:attrName>
                                        </p:attrNameLst>
                                      </p:cBhvr>
                                      <p:tavLst>
                                        <p:tav tm="0">
                                          <p:val>
                                            <p:fltVal val="0"/>
                                          </p:val>
                                        </p:tav>
                                        <p:tav tm="100000">
                                          <p:val>
                                            <p:strVal val="#ppt_w"/>
                                          </p:val>
                                        </p:tav>
                                      </p:tavLst>
                                    </p:anim>
                                    <p:anim calcmode="lin" valueType="num">
                                      <p:cBhvr>
                                        <p:cTn id="123" dur="500" fill="hold"/>
                                        <p:tgtEl>
                                          <p:spTgt spid="4420"/>
                                        </p:tgtEl>
                                        <p:attrNameLst>
                                          <p:attrName>ppt_h</p:attrName>
                                        </p:attrNameLst>
                                      </p:cBhvr>
                                      <p:tavLst>
                                        <p:tav tm="0">
                                          <p:val>
                                            <p:strVal val="#ppt_h"/>
                                          </p:val>
                                        </p:tav>
                                        <p:tav tm="100000">
                                          <p:val>
                                            <p:strVal val="#ppt_h"/>
                                          </p:val>
                                        </p:tav>
                                      </p:tavLst>
                                    </p:anim>
                                  </p:childTnLst>
                                </p:cTn>
                              </p:par>
                              <p:par>
                                <p:cTn id="124" presetID="17" presetClass="entr" presetSubtype="10" fill="hold" grpId="0" nodeType="withEffect">
                                  <p:stCondLst>
                                    <p:cond delay="0"/>
                                  </p:stCondLst>
                                  <p:childTnLst>
                                    <p:set>
                                      <p:cBhvr>
                                        <p:cTn id="125" dur="1" fill="hold">
                                          <p:stCondLst>
                                            <p:cond delay="0"/>
                                          </p:stCondLst>
                                        </p:cTn>
                                        <p:tgtEl>
                                          <p:spTgt spid="4425"/>
                                        </p:tgtEl>
                                        <p:attrNameLst>
                                          <p:attrName>style.visibility</p:attrName>
                                        </p:attrNameLst>
                                      </p:cBhvr>
                                      <p:to>
                                        <p:strVal val="visible"/>
                                      </p:to>
                                    </p:set>
                                    <p:anim calcmode="lin" valueType="num">
                                      <p:cBhvr>
                                        <p:cTn id="126" dur="500" fill="hold"/>
                                        <p:tgtEl>
                                          <p:spTgt spid="4425"/>
                                        </p:tgtEl>
                                        <p:attrNameLst>
                                          <p:attrName>ppt_w</p:attrName>
                                        </p:attrNameLst>
                                      </p:cBhvr>
                                      <p:tavLst>
                                        <p:tav tm="0">
                                          <p:val>
                                            <p:fltVal val="0"/>
                                          </p:val>
                                        </p:tav>
                                        <p:tav tm="100000">
                                          <p:val>
                                            <p:strVal val="#ppt_w"/>
                                          </p:val>
                                        </p:tav>
                                      </p:tavLst>
                                    </p:anim>
                                    <p:anim calcmode="lin" valueType="num">
                                      <p:cBhvr>
                                        <p:cTn id="127" dur="500" fill="hold"/>
                                        <p:tgtEl>
                                          <p:spTgt spid="4425"/>
                                        </p:tgtEl>
                                        <p:attrNameLst>
                                          <p:attrName>ppt_h</p:attrName>
                                        </p:attrNameLst>
                                      </p:cBhvr>
                                      <p:tavLst>
                                        <p:tav tm="0">
                                          <p:val>
                                            <p:strVal val="#ppt_h"/>
                                          </p:val>
                                        </p:tav>
                                        <p:tav tm="100000">
                                          <p:val>
                                            <p:strVal val="#ppt_h"/>
                                          </p:val>
                                        </p:tav>
                                      </p:tavLst>
                                    </p:anim>
                                  </p:childTnLst>
                                </p:cTn>
                              </p:par>
                            </p:childTnLst>
                          </p:cTn>
                        </p:par>
                      </p:childTnLst>
                    </p:cTn>
                  </p:par>
                  <p:par>
                    <p:cTn id="128" fill="hold">
                      <p:stCondLst>
                        <p:cond delay="indefinite"/>
                      </p:stCondLst>
                      <p:childTnLst>
                        <p:par>
                          <p:cTn id="129" fill="hold">
                            <p:stCondLst>
                              <p:cond delay="0"/>
                            </p:stCondLst>
                            <p:childTnLst>
                              <p:par>
                                <p:cTn id="130" presetID="63" presetClass="path" presetSubtype="0" accel="50000" decel="50000" fill="hold" nodeType="clickEffect">
                                  <p:stCondLst>
                                    <p:cond delay="0"/>
                                  </p:stCondLst>
                                  <p:childTnLst>
                                    <p:animMotion origin="layout" path="M 0 0  L 0.25 0  E" pathEditMode="relative" ptsTypes="">
                                      <p:cBhvr>
                                        <p:cTn id="131" dur="2000" fill="hold"/>
                                        <p:tgtEl>
                                          <p:spTgt spid="4273"/>
                                        </p:tgtEl>
                                        <p:attrNameLst>
                                          <p:attrName>ppt_x</p:attrName>
                                          <p:attrName>ppt_y</p:attrName>
                                        </p:attrNameLst>
                                      </p:cBhvr>
                                    </p:animMotion>
                                  </p:childTnLst>
                                </p:cTn>
                              </p:par>
                              <p:par>
                                <p:cTn id="132" presetID="63" presetClass="path" presetSubtype="0" accel="50000" decel="50000" fill="hold" grpId="2" nodeType="withEffect">
                                  <p:stCondLst>
                                    <p:cond delay="0"/>
                                  </p:stCondLst>
                                  <p:childTnLst>
                                    <p:animMotion origin="layout" path="M 0 0  L 0.25 0  E" pathEditMode="relative" ptsTypes="">
                                      <p:cBhvr>
                                        <p:cTn id="133" dur="2000" fill="hold"/>
                                        <p:tgtEl>
                                          <p:spTgt spid="4421"/>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P spid="4099" grpId="0" animBg="1"/>
      <p:bldP spid="4100" grpId="0" animBg="1"/>
      <p:bldP spid="4101" grpId="0" animBg="1"/>
      <p:bldP spid="4102" grpId="0" animBg="1"/>
      <p:bldP spid="4103" grpId="1" animBg="1"/>
      <p:bldP spid="4104" grpId="0"/>
      <p:bldP spid="4345" grpId="0"/>
      <p:bldP spid="4346" grpId="0"/>
      <p:bldP spid="4347" grpId="0"/>
      <p:bldP spid="4420" grpId="0"/>
      <p:bldP spid="4421" grpId="1"/>
      <p:bldP spid="4421" grpId="2"/>
      <p:bldP spid="4422" grpId="0"/>
      <p:bldP spid="4423" grpId="0"/>
      <p:bldP spid="4424" grpId="0"/>
      <p:bldP spid="4425" grpId="0"/>
      <p:bldP spid="335" grpId="0" animBg="1"/>
      <p:bldP spid="336" grpId="0" animBg="1"/>
      <p:bldP spid="337" grpId="0" animBg="1"/>
      <p:bldP spid="338" grpId="0" animBg="1"/>
      <p:bldP spid="33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grpSp>
        <p:nvGrpSpPr>
          <p:cNvPr id="5" name="Group 177"/>
          <p:cNvGrpSpPr/>
          <p:nvPr/>
        </p:nvGrpSpPr>
        <p:grpSpPr bwMode="auto">
          <a:xfrm>
            <a:off x="785786" y="2643186"/>
            <a:ext cx="1357322" cy="1000136"/>
            <a:chOff x="0" y="0"/>
            <a:chExt cx="1358" cy="1030"/>
          </a:xfrm>
        </p:grpSpPr>
        <p:sp>
          <p:nvSpPr>
            <p:cNvPr id="6" name="Oval 173"/>
            <p:cNvSpPr>
              <a:spLocks noChangeArrowheads="1"/>
            </p:cNvSpPr>
            <p:nvPr/>
          </p:nvSpPr>
          <p:spPr bwMode="auto">
            <a:xfrm>
              <a:off x="117" y="0"/>
              <a:ext cx="1022" cy="1030"/>
            </a:xfrm>
            <a:prstGeom prst="ellipse">
              <a:avLst/>
            </a:prstGeom>
            <a:solidFill>
              <a:schemeClr val="accent1"/>
            </a:solidFill>
            <a:ln w="38100" cmpd="sng">
              <a:solidFill>
                <a:srgbClr val="EAEAEA"/>
              </a:solidFill>
              <a:round/>
            </a:ln>
          </p:spPr>
          <p:txBody>
            <a:bodyPr wrap="none" anchor="ctr"/>
            <a:lstStyle/>
            <a:p>
              <a:pPr algn="ctr"/>
              <a:endParaRPr lang="zh-CN" altLang="en-US" sz="1600"/>
            </a:p>
          </p:txBody>
        </p:sp>
        <p:grpSp>
          <p:nvGrpSpPr>
            <p:cNvPr id="7" name="Group 179"/>
            <p:cNvGrpSpPr/>
            <p:nvPr/>
          </p:nvGrpSpPr>
          <p:grpSpPr bwMode="auto">
            <a:xfrm rot="10082854">
              <a:off x="1" y="745"/>
              <a:ext cx="934" cy="227"/>
              <a:chOff x="-5" y="-2"/>
              <a:chExt cx="963" cy="233"/>
            </a:xfrm>
          </p:grpSpPr>
          <p:grpSp>
            <p:nvGrpSpPr>
              <p:cNvPr id="55" name="Group 180"/>
              <p:cNvGrpSpPr/>
              <p:nvPr/>
            </p:nvGrpSpPr>
            <p:grpSpPr bwMode="auto">
              <a:xfrm rot="-9970459" flipH="1" flipV="1">
                <a:off x="-5" y="-2"/>
                <a:ext cx="963" cy="233"/>
                <a:chOff x="-3" y="0"/>
                <a:chExt cx="899" cy="235"/>
              </a:xfrm>
            </p:grpSpPr>
            <p:grpSp>
              <p:nvGrpSpPr>
                <p:cNvPr id="67" name="Group 181"/>
                <p:cNvGrpSpPr/>
                <p:nvPr/>
              </p:nvGrpSpPr>
              <p:grpSpPr bwMode="auto">
                <a:xfrm>
                  <a:off x="-3" y="0"/>
                  <a:ext cx="742" cy="186"/>
                  <a:chOff x="-4" y="0"/>
                  <a:chExt cx="1118" cy="279"/>
                </a:xfrm>
              </p:grpSpPr>
              <p:sp>
                <p:nvSpPr>
                  <p:cNvPr id="73" name="AutoShape 17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4" name="AutoShape 17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5" name="AutoShape 17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6" name="AutoShape 18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8" name="Group 186"/>
                <p:cNvGrpSpPr/>
                <p:nvPr/>
              </p:nvGrpSpPr>
              <p:grpSpPr bwMode="auto">
                <a:xfrm rot="1353540">
                  <a:off x="154" y="49"/>
                  <a:ext cx="742" cy="186"/>
                  <a:chOff x="-4" y="0"/>
                  <a:chExt cx="1118" cy="279"/>
                </a:xfrm>
              </p:grpSpPr>
              <p:sp>
                <p:nvSpPr>
                  <p:cNvPr id="69" name="AutoShape 18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0" name="AutoShape 18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1" name="AutoShape 18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2" name="AutoShape 18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56" name="Group 191"/>
              <p:cNvGrpSpPr/>
              <p:nvPr/>
            </p:nvGrpSpPr>
            <p:grpSpPr bwMode="auto">
              <a:xfrm rot="-9970459" flipH="1" flipV="1">
                <a:off x="80" y="24"/>
                <a:ext cx="787" cy="191"/>
                <a:chOff x="-3" y="0"/>
                <a:chExt cx="899" cy="235"/>
              </a:xfrm>
            </p:grpSpPr>
            <p:grpSp>
              <p:nvGrpSpPr>
                <p:cNvPr id="57" name="Group 192"/>
                <p:cNvGrpSpPr/>
                <p:nvPr/>
              </p:nvGrpSpPr>
              <p:grpSpPr bwMode="auto">
                <a:xfrm>
                  <a:off x="-3" y="0"/>
                  <a:ext cx="742" cy="186"/>
                  <a:chOff x="-4" y="0"/>
                  <a:chExt cx="1118" cy="279"/>
                </a:xfrm>
              </p:grpSpPr>
              <p:sp>
                <p:nvSpPr>
                  <p:cNvPr id="63" name="AutoShape 18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4" name="AutoShape 18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5" name="AutoShape 19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6" name="AutoShape 19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58" name="Group 197"/>
                <p:cNvGrpSpPr/>
                <p:nvPr/>
              </p:nvGrpSpPr>
              <p:grpSpPr bwMode="auto">
                <a:xfrm rot="1353540">
                  <a:off x="154" y="49"/>
                  <a:ext cx="742" cy="186"/>
                  <a:chOff x="-4" y="0"/>
                  <a:chExt cx="1118" cy="279"/>
                </a:xfrm>
              </p:grpSpPr>
              <p:sp>
                <p:nvSpPr>
                  <p:cNvPr id="59" name="AutoShape 19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0" name="AutoShape 19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1" name="AutoShape 19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2" name="AutoShape 19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 name="Group 202"/>
            <p:cNvGrpSpPr/>
            <p:nvPr/>
          </p:nvGrpSpPr>
          <p:grpSpPr bwMode="auto">
            <a:xfrm rot="-232145">
              <a:off x="373" y="64"/>
              <a:ext cx="962" cy="244"/>
              <a:chOff x="-7" y="-2"/>
              <a:chExt cx="993" cy="257"/>
            </a:xfrm>
          </p:grpSpPr>
          <p:grpSp>
            <p:nvGrpSpPr>
              <p:cNvPr id="9" name="Group 203"/>
              <p:cNvGrpSpPr/>
              <p:nvPr/>
            </p:nvGrpSpPr>
            <p:grpSpPr bwMode="auto">
              <a:xfrm rot="513316">
                <a:off x="-7" y="-2"/>
                <a:ext cx="963" cy="233"/>
                <a:chOff x="-5" y="-2"/>
                <a:chExt cx="963" cy="233"/>
              </a:xfrm>
            </p:grpSpPr>
            <p:grpSp>
              <p:nvGrpSpPr>
                <p:cNvPr id="33" name="Group 204"/>
                <p:cNvGrpSpPr/>
                <p:nvPr/>
              </p:nvGrpSpPr>
              <p:grpSpPr bwMode="auto">
                <a:xfrm rot="-9970459" flipH="1" flipV="1">
                  <a:off x="-5" y="-2"/>
                  <a:ext cx="963" cy="233"/>
                  <a:chOff x="-3" y="0"/>
                  <a:chExt cx="899" cy="235"/>
                </a:xfrm>
              </p:grpSpPr>
              <p:grpSp>
                <p:nvGrpSpPr>
                  <p:cNvPr id="45" name="Group 205"/>
                  <p:cNvGrpSpPr/>
                  <p:nvPr/>
                </p:nvGrpSpPr>
                <p:grpSpPr bwMode="auto">
                  <a:xfrm>
                    <a:off x="-3" y="0"/>
                    <a:ext cx="742" cy="186"/>
                    <a:chOff x="-4" y="0"/>
                    <a:chExt cx="1118" cy="279"/>
                  </a:xfrm>
                </p:grpSpPr>
                <p:sp>
                  <p:nvSpPr>
                    <p:cNvPr id="51" name="AutoShape 20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52" name="AutoShape 20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53" name="AutoShape 20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54" name="AutoShape 20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6" name="Group 210"/>
                  <p:cNvGrpSpPr/>
                  <p:nvPr/>
                </p:nvGrpSpPr>
                <p:grpSpPr bwMode="auto">
                  <a:xfrm rot="1353540">
                    <a:off x="154" y="49"/>
                    <a:ext cx="742" cy="186"/>
                    <a:chOff x="-4" y="0"/>
                    <a:chExt cx="1118" cy="279"/>
                  </a:xfrm>
                </p:grpSpPr>
                <p:sp>
                  <p:nvSpPr>
                    <p:cNvPr id="47" name="AutoShape 20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8" name="AutoShape 20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9" name="AutoShape 20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50" name="AutoShape 20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34" name="Group 215"/>
                <p:cNvGrpSpPr/>
                <p:nvPr/>
              </p:nvGrpSpPr>
              <p:grpSpPr bwMode="auto">
                <a:xfrm rot="-9970459" flipH="1" flipV="1">
                  <a:off x="80" y="24"/>
                  <a:ext cx="787" cy="191"/>
                  <a:chOff x="-3" y="0"/>
                  <a:chExt cx="899" cy="235"/>
                </a:xfrm>
              </p:grpSpPr>
              <p:grpSp>
                <p:nvGrpSpPr>
                  <p:cNvPr id="35" name="Group 216"/>
                  <p:cNvGrpSpPr/>
                  <p:nvPr/>
                </p:nvGrpSpPr>
                <p:grpSpPr bwMode="auto">
                  <a:xfrm>
                    <a:off x="-3" y="0"/>
                    <a:ext cx="742" cy="186"/>
                    <a:chOff x="-4" y="0"/>
                    <a:chExt cx="1118" cy="279"/>
                  </a:xfrm>
                </p:grpSpPr>
                <p:sp>
                  <p:nvSpPr>
                    <p:cNvPr id="41" name="AutoShape 21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 name="AutoShape 21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 name="AutoShape 21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4" name="AutoShape 21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36" name="Group 221"/>
                  <p:cNvGrpSpPr/>
                  <p:nvPr/>
                </p:nvGrpSpPr>
                <p:grpSpPr bwMode="auto">
                  <a:xfrm rot="1353540">
                    <a:off x="154" y="49"/>
                    <a:ext cx="742" cy="186"/>
                    <a:chOff x="-4" y="0"/>
                    <a:chExt cx="1118" cy="279"/>
                  </a:xfrm>
                </p:grpSpPr>
                <p:sp>
                  <p:nvSpPr>
                    <p:cNvPr id="37" name="AutoShape 21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38" name="AutoShape 21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39" name="AutoShape 21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0" name="AutoShape 22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0" name="Group 226"/>
              <p:cNvGrpSpPr/>
              <p:nvPr/>
            </p:nvGrpSpPr>
            <p:grpSpPr bwMode="auto">
              <a:xfrm rot="513316">
                <a:off x="23" y="22"/>
                <a:ext cx="963" cy="233"/>
                <a:chOff x="-5" y="-2"/>
                <a:chExt cx="963" cy="233"/>
              </a:xfrm>
            </p:grpSpPr>
            <p:grpSp>
              <p:nvGrpSpPr>
                <p:cNvPr id="11" name="Group 227"/>
                <p:cNvGrpSpPr/>
                <p:nvPr/>
              </p:nvGrpSpPr>
              <p:grpSpPr bwMode="auto">
                <a:xfrm rot="-9970459" flipH="1" flipV="1">
                  <a:off x="-5" y="-2"/>
                  <a:ext cx="963" cy="233"/>
                  <a:chOff x="-3" y="0"/>
                  <a:chExt cx="899" cy="235"/>
                </a:xfrm>
              </p:grpSpPr>
              <p:grpSp>
                <p:nvGrpSpPr>
                  <p:cNvPr id="23" name="Group 228"/>
                  <p:cNvGrpSpPr/>
                  <p:nvPr/>
                </p:nvGrpSpPr>
                <p:grpSpPr bwMode="auto">
                  <a:xfrm>
                    <a:off x="-3" y="0"/>
                    <a:ext cx="742" cy="186"/>
                    <a:chOff x="-4" y="0"/>
                    <a:chExt cx="1118" cy="279"/>
                  </a:xfrm>
                </p:grpSpPr>
                <p:sp>
                  <p:nvSpPr>
                    <p:cNvPr id="29" name="AutoShape 224"/>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30" name="AutoShape 225"/>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31" name="AutoShape 226"/>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32" name="AutoShape 227"/>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233"/>
                  <p:cNvGrpSpPr/>
                  <p:nvPr/>
                </p:nvGrpSpPr>
                <p:grpSpPr bwMode="auto">
                  <a:xfrm rot="1353540">
                    <a:off x="154" y="49"/>
                    <a:ext cx="742" cy="186"/>
                    <a:chOff x="-4" y="0"/>
                    <a:chExt cx="1118" cy="279"/>
                  </a:xfrm>
                </p:grpSpPr>
                <p:sp>
                  <p:nvSpPr>
                    <p:cNvPr id="25" name="AutoShape 229"/>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26" name="AutoShape 230"/>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27" name="AutoShape 231"/>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28" name="AutoShape 232"/>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12" name="Group 238"/>
                <p:cNvGrpSpPr/>
                <p:nvPr/>
              </p:nvGrpSpPr>
              <p:grpSpPr bwMode="auto">
                <a:xfrm rot="-9970459" flipH="1" flipV="1">
                  <a:off x="80" y="24"/>
                  <a:ext cx="787" cy="191"/>
                  <a:chOff x="-3" y="0"/>
                  <a:chExt cx="899" cy="235"/>
                </a:xfrm>
              </p:grpSpPr>
              <p:grpSp>
                <p:nvGrpSpPr>
                  <p:cNvPr id="13" name="Group 239"/>
                  <p:cNvGrpSpPr/>
                  <p:nvPr/>
                </p:nvGrpSpPr>
                <p:grpSpPr bwMode="auto">
                  <a:xfrm>
                    <a:off x="-3" y="0"/>
                    <a:ext cx="742" cy="186"/>
                    <a:chOff x="-4" y="0"/>
                    <a:chExt cx="1118" cy="279"/>
                  </a:xfrm>
                </p:grpSpPr>
                <p:sp>
                  <p:nvSpPr>
                    <p:cNvPr id="19" name="AutoShape 235"/>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20" name="AutoShape 236"/>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21" name="AutoShape 237"/>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22" name="AutoShape 238"/>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4" name="Group 244"/>
                  <p:cNvGrpSpPr/>
                  <p:nvPr/>
                </p:nvGrpSpPr>
                <p:grpSpPr bwMode="auto">
                  <a:xfrm rot="1353540">
                    <a:off x="154" y="49"/>
                    <a:ext cx="742" cy="186"/>
                    <a:chOff x="-4" y="0"/>
                    <a:chExt cx="1118" cy="279"/>
                  </a:xfrm>
                </p:grpSpPr>
                <p:sp>
                  <p:nvSpPr>
                    <p:cNvPr id="15" name="AutoShape 240"/>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 name="AutoShape 241"/>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7" name="AutoShape 242"/>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8" name="AutoShape 243"/>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77" name="Text Box 10"/>
          <p:cNvSpPr txBox="1">
            <a:spLocks noChangeArrowheads="1"/>
          </p:cNvSpPr>
          <p:nvPr/>
        </p:nvSpPr>
        <p:spPr bwMode="auto">
          <a:xfrm>
            <a:off x="1000100" y="2767941"/>
            <a:ext cx="752298" cy="769441"/>
          </a:xfrm>
          <a:prstGeom prst="rect">
            <a:avLst/>
          </a:prstGeom>
          <a:noFill/>
          <a:ln w="9525">
            <a:noFill/>
            <a:miter lim="800000"/>
          </a:ln>
        </p:spPr>
        <p:txBody>
          <a:bodyPr wrap="square">
            <a:spAutoFit/>
          </a:bodyPr>
          <a:lstStyle/>
          <a:p>
            <a:pPr algn="ctr">
              <a:spcBef>
                <a:spcPct val="50000"/>
              </a:spcBef>
            </a:pPr>
            <a:r>
              <a:rPr lang="en-US" sz="4400" b="1" i="1" dirty="0">
                <a:solidFill>
                  <a:schemeClr val="bg1"/>
                </a:solidFill>
                <a:cs typeface="Arial" panose="020B0604020202020204" pitchFamily="34" charset="0"/>
              </a:rPr>
              <a:t>1</a:t>
            </a:r>
            <a:endParaRPr lang="en-US" sz="4400" b="1" i="1" dirty="0">
              <a:solidFill>
                <a:schemeClr val="bg1"/>
              </a:solidFill>
              <a:cs typeface="Arial" panose="020B0604020202020204" pitchFamily="34" charset="0"/>
            </a:endParaRPr>
          </a:p>
        </p:txBody>
      </p:sp>
      <p:cxnSp>
        <p:nvCxnSpPr>
          <p:cNvPr id="79" name="直接连接符 78"/>
          <p:cNvCxnSpPr/>
          <p:nvPr/>
        </p:nvCxnSpPr>
        <p:spPr bwMode="auto">
          <a:xfrm rot="5400000">
            <a:off x="1715274"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第一部分</a:t>
            </a: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solidFill>
                  <a:schemeClr val="bg1"/>
                </a:solidFill>
              </a:rPr>
              <a:t>产品介绍</a:t>
            </a:r>
            <a:endPar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643438"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面板介绍</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286116" y="3214690"/>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简介</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5" name="矩形 84"/>
          <p:cNvSpPr/>
          <p:nvPr/>
        </p:nvSpPr>
        <p:spPr bwMode="auto">
          <a:xfrm>
            <a:off x="0" y="5429268"/>
            <a:ext cx="2285984"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1"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0"/>
                            </p:stCondLst>
                            <p:childTnLst>
                              <p:par>
                                <p:cTn id="10" presetID="23" presetClass="entr" presetSubtype="16"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childTnLst>
                                </p:cTn>
                              </p:par>
                              <p:par>
                                <p:cTn id="14" presetID="23" presetClass="entr" presetSubtype="16" fill="hold" grpId="0" nodeType="withEffect">
                                  <p:stCondLst>
                                    <p:cond delay="0"/>
                                  </p:stCondLst>
                                  <p:childTnLst>
                                    <p:set>
                                      <p:cBhvr>
                                        <p:cTn id="15" dur="1" fill="hold">
                                          <p:stCondLst>
                                            <p:cond delay="0"/>
                                          </p:stCondLst>
                                        </p:cTn>
                                        <p:tgtEl>
                                          <p:spTgt spid="77"/>
                                        </p:tgtEl>
                                        <p:attrNameLst>
                                          <p:attrName>style.visibility</p:attrName>
                                        </p:attrNameLst>
                                      </p:cBhvr>
                                      <p:to>
                                        <p:strVal val="visible"/>
                                      </p:to>
                                    </p:set>
                                    <p:anim calcmode="lin" valueType="num">
                                      <p:cBhvr>
                                        <p:cTn id="16" dur="500" fill="hold"/>
                                        <p:tgtEl>
                                          <p:spTgt spid="77"/>
                                        </p:tgtEl>
                                        <p:attrNameLst>
                                          <p:attrName>ppt_w</p:attrName>
                                        </p:attrNameLst>
                                      </p:cBhvr>
                                      <p:tavLst>
                                        <p:tav tm="0">
                                          <p:val>
                                            <p:fltVal val="0"/>
                                          </p:val>
                                        </p:tav>
                                        <p:tav tm="100000">
                                          <p:val>
                                            <p:strVal val="#ppt_w"/>
                                          </p:val>
                                        </p:tav>
                                      </p:tavLst>
                                    </p:anim>
                                    <p:anim calcmode="lin" valueType="num">
                                      <p:cBhvr>
                                        <p:cTn id="17" dur="500" fill="hold"/>
                                        <p:tgtEl>
                                          <p:spTgt spid="77"/>
                                        </p:tgtEl>
                                        <p:attrNameLst>
                                          <p:attrName>ppt_h</p:attrName>
                                        </p:attrNameLst>
                                      </p:cBhvr>
                                      <p:tavLst>
                                        <p:tav tm="0">
                                          <p:val>
                                            <p:fltVal val="0"/>
                                          </p:val>
                                        </p:tav>
                                        <p:tav tm="100000">
                                          <p:val>
                                            <p:strVal val="#ppt_h"/>
                                          </p:val>
                                        </p:tav>
                                      </p:tavLst>
                                    </p:anim>
                                  </p:childTnLst>
                                </p:cTn>
                              </p:par>
                              <p:par>
                                <p:cTn id="18" presetID="49" presetClass="entr" presetSubtype="0" decel="100000" fill="hold" nodeType="withEffect">
                                  <p:stCondLst>
                                    <p:cond delay="0"/>
                                  </p:stCondLst>
                                  <p:childTnLst>
                                    <p:set>
                                      <p:cBhvr>
                                        <p:cTn id="19" dur="1" fill="hold">
                                          <p:stCondLst>
                                            <p:cond delay="0"/>
                                          </p:stCondLst>
                                        </p:cTn>
                                        <p:tgtEl>
                                          <p:spTgt spid="79"/>
                                        </p:tgtEl>
                                        <p:attrNameLst>
                                          <p:attrName>style.visibility</p:attrName>
                                        </p:attrNameLst>
                                      </p:cBhvr>
                                      <p:to>
                                        <p:strVal val="visible"/>
                                      </p:to>
                                    </p:set>
                                    <p:anim calcmode="lin" valueType="num">
                                      <p:cBhvr>
                                        <p:cTn id="20" dur="500" fill="hold"/>
                                        <p:tgtEl>
                                          <p:spTgt spid="79"/>
                                        </p:tgtEl>
                                        <p:attrNameLst>
                                          <p:attrName>ppt_w</p:attrName>
                                        </p:attrNameLst>
                                      </p:cBhvr>
                                      <p:tavLst>
                                        <p:tav tm="0">
                                          <p:val>
                                            <p:fltVal val="0"/>
                                          </p:val>
                                        </p:tav>
                                        <p:tav tm="100000">
                                          <p:val>
                                            <p:strVal val="#ppt_w"/>
                                          </p:val>
                                        </p:tav>
                                      </p:tavLst>
                                    </p:anim>
                                    <p:anim calcmode="lin" valueType="num">
                                      <p:cBhvr>
                                        <p:cTn id="21" dur="500" fill="hold"/>
                                        <p:tgtEl>
                                          <p:spTgt spid="79"/>
                                        </p:tgtEl>
                                        <p:attrNameLst>
                                          <p:attrName>ppt_h</p:attrName>
                                        </p:attrNameLst>
                                      </p:cBhvr>
                                      <p:tavLst>
                                        <p:tav tm="0">
                                          <p:val>
                                            <p:fltVal val="0"/>
                                          </p:val>
                                        </p:tav>
                                        <p:tav tm="100000">
                                          <p:val>
                                            <p:strVal val="#ppt_h"/>
                                          </p:val>
                                        </p:tav>
                                      </p:tavLst>
                                    </p:anim>
                                    <p:anim calcmode="lin" valueType="num">
                                      <p:cBhvr>
                                        <p:cTn id="22" dur="500" fill="hold"/>
                                        <p:tgtEl>
                                          <p:spTgt spid="79"/>
                                        </p:tgtEl>
                                        <p:attrNameLst>
                                          <p:attrName>style.rotation</p:attrName>
                                        </p:attrNameLst>
                                      </p:cBhvr>
                                      <p:tavLst>
                                        <p:tav tm="0">
                                          <p:val>
                                            <p:fltVal val="360"/>
                                          </p:val>
                                        </p:tav>
                                        <p:tav tm="100000">
                                          <p:val>
                                            <p:fltVal val="0"/>
                                          </p:val>
                                        </p:tav>
                                      </p:tavLst>
                                    </p:anim>
                                    <p:animEffect transition="in" filter="fade">
                                      <p:cBhvr>
                                        <p:cTn id="23" dur="500"/>
                                        <p:tgtEl>
                                          <p:spTgt spid="79"/>
                                        </p:tgtEl>
                                      </p:cBhvr>
                                    </p:animEffect>
                                  </p:childTnLst>
                                </p:cTn>
                              </p:par>
                            </p:childTnLst>
                          </p:cTn>
                        </p:par>
                        <p:par>
                          <p:cTn id="24" fill="hold">
                            <p:stCondLst>
                              <p:cond delay="500"/>
                            </p:stCondLst>
                            <p:childTnLst>
                              <p:par>
                                <p:cTn id="25" presetID="29" presetClass="entr" presetSubtype="0"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 calcmode="lin" valueType="num">
                                      <p:cBhvr>
                                        <p:cTn id="27" dur="1000" fill="hold"/>
                                        <p:tgtEl>
                                          <p:spTgt spid="80"/>
                                        </p:tgtEl>
                                        <p:attrNameLst>
                                          <p:attrName>ppt_x</p:attrName>
                                        </p:attrNameLst>
                                      </p:cBhvr>
                                      <p:tavLst>
                                        <p:tav tm="0">
                                          <p:val>
                                            <p:strVal val="#ppt_x-.2"/>
                                          </p:val>
                                        </p:tav>
                                        <p:tav tm="100000">
                                          <p:val>
                                            <p:strVal val="#ppt_x"/>
                                          </p:val>
                                        </p:tav>
                                      </p:tavLst>
                                    </p:anim>
                                    <p:anim calcmode="lin" valueType="num">
                                      <p:cBhvr>
                                        <p:cTn id="28" dur="1000" fill="hold"/>
                                        <p:tgtEl>
                                          <p:spTgt spid="80"/>
                                        </p:tgtEl>
                                        <p:attrNameLst>
                                          <p:attrName>ppt_y</p:attrName>
                                        </p:attrNameLst>
                                      </p:cBhvr>
                                      <p:tavLst>
                                        <p:tav tm="0">
                                          <p:val>
                                            <p:strVal val="#ppt_y"/>
                                          </p:val>
                                        </p:tav>
                                        <p:tav tm="100000">
                                          <p:val>
                                            <p:strVal val="#ppt_y"/>
                                          </p:val>
                                        </p:tav>
                                      </p:tavLst>
                                    </p:anim>
                                    <p:animEffect transition="in" filter="wipe(right)" prLst="gradientSize: 0.1">
                                      <p:cBhvr>
                                        <p:cTn id="29" dur="1000"/>
                                        <p:tgtEl>
                                          <p:spTgt spid="80"/>
                                        </p:tgtEl>
                                      </p:cBhvr>
                                    </p:animEffect>
                                  </p:childTnLst>
                                </p:cTn>
                              </p:par>
                              <p:par>
                                <p:cTn id="30" presetID="29" presetClass="entr" presetSubtype="0" fill="hold" grpId="0" nodeType="withEffect">
                                  <p:stCondLst>
                                    <p:cond delay="0"/>
                                  </p:stCondLst>
                                  <p:childTnLst>
                                    <p:set>
                                      <p:cBhvr>
                                        <p:cTn id="31" dur="1" fill="hold">
                                          <p:stCondLst>
                                            <p:cond delay="0"/>
                                          </p:stCondLst>
                                        </p:cTn>
                                        <p:tgtEl>
                                          <p:spTgt spid="81"/>
                                        </p:tgtEl>
                                        <p:attrNameLst>
                                          <p:attrName>style.visibility</p:attrName>
                                        </p:attrNameLst>
                                      </p:cBhvr>
                                      <p:to>
                                        <p:strVal val="visible"/>
                                      </p:to>
                                    </p:set>
                                    <p:anim calcmode="lin" valueType="num">
                                      <p:cBhvr>
                                        <p:cTn id="32" dur="1000" fill="hold"/>
                                        <p:tgtEl>
                                          <p:spTgt spid="81"/>
                                        </p:tgtEl>
                                        <p:attrNameLst>
                                          <p:attrName>ppt_x</p:attrName>
                                        </p:attrNameLst>
                                      </p:cBhvr>
                                      <p:tavLst>
                                        <p:tav tm="0">
                                          <p:val>
                                            <p:strVal val="#ppt_x-.2"/>
                                          </p:val>
                                        </p:tav>
                                        <p:tav tm="100000">
                                          <p:val>
                                            <p:strVal val="#ppt_x"/>
                                          </p:val>
                                        </p:tav>
                                      </p:tavLst>
                                    </p:anim>
                                    <p:anim calcmode="lin" valueType="num">
                                      <p:cBhvr>
                                        <p:cTn id="33" dur="1000" fill="hold"/>
                                        <p:tgtEl>
                                          <p:spTgt spid="81"/>
                                        </p:tgtEl>
                                        <p:attrNameLst>
                                          <p:attrName>ppt_y</p:attrName>
                                        </p:attrNameLst>
                                      </p:cBhvr>
                                      <p:tavLst>
                                        <p:tav tm="0">
                                          <p:val>
                                            <p:strVal val="#ppt_y"/>
                                          </p:val>
                                        </p:tav>
                                        <p:tav tm="100000">
                                          <p:val>
                                            <p:strVal val="#ppt_y"/>
                                          </p:val>
                                        </p:tav>
                                      </p:tavLst>
                                    </p:anim>
                                    <p:animEffect transition="in" filter="wipe(right)" prLst="gradientSize: 0.1">
                                      <p:cBhvr>
                                        <p:cTn id="34" dur="1000"/>
                                        <p:tgtEl>
                                          <p:spTgt spid="81"/>
                                        </p:tgtEl>
                                      </p:cBhvr>
                                    </p:animEffect>
                                  </p:childTnLst>
                                </p:cTn>
                              </p:par>
                            </p:childTnLst>
                          </p:cTn>
                        </p:par>
                        <p:par>
                          <p:cTn id="35" fill="hold">
                            <p:stCondLst>
                              <p:cond delay="1500"/>
                            </p:stCondLst>
                            <p:childTnLst>
                              <p:par>
                                <p:cTn id="36" presetID="42" presetClass="entr" presetSubtype="0" fill="hold" grpId="0" nodeType="afterEffect">
                                  <p:stCondLst>
                                    <p:cond delay="0"/>
                                  </p:stCondLst>
                                  <p:childTnLst>
                                    <p:set>
                                      <p:cBhvr>
                                        <p:cTn id="37" dur="1" fill="hold">
                                          <p:stCondLst>
                                            <p:cond delay="0"/>
                                          </p:stCondLst>
                                        </p:cTn>
                                        <p:tgtEl>
                                          <p:spTgt spid="84"/>
                                        </p:tgtEl>
                                        <p:attrNameLst>
                                          <p:attrName>style.visibility</p:attrName>
                                        </p:attrNameLst>
                                      </p:cBhvr>
                                      <p:to>
                                        <p:strVal val="visible"/>
                                      </p:to>
                                    </p:set>
                                    <p:animEffect transition="in" filter="fade">
                                      <p:cBhvr>
                                        <p:cTn id="38" dur="1000"/>
                                        <p:tgtEl>
                                          <p:spTgt spid="84"/>
                                        </p:tgtEl>
                                      </p:cBhvr>
                                    </p:animEffect>
                                    <p:anim calcmode="lin" valueType="num">
                                      <p:cBhvr>
                                        <p:cTn id="39" dur="1000" fill="hold"/>
                                        <p:tgtEl>
                                          <p:spTgt spid="84"/>
                                        </p:tgtEl>
                                        <p:attrNameLst>
                                          <p:attrName>ppt_x</p:attrName>
                                        </p:attrNameLst>
                                      </p:cBhvr>
                                      <p:tavLst>
                                        <p:tav tm="0">
                                          <p:val>
                                            <p:strVal val="#ppt_x"/>
                                          </p:val>
                                        </p:tav>
                                        <p:tav tm="100000">
                                          <p:val>
                                            <p:strVal val="#ppt_x"/>
                                          </p:val>
                                        </p:tav>
                                      </p:tavLst>
                                    </p:anim>
                                    <p:anim calcmode="lin" valueType="num">
                                      <p:cBhvr>
                                        <p:cTn id="40" dur="1000" fill="hold"/>
                                        <p:tgtEl>
                                          <p:spTgt spid="84"/>
                                        </p:tgtEl>
                                        <p:attrNameLst>
                                          <p:attrName>ppt_y</p:attrName>
                                        </p:attrNameLst>
                                      </p:cBhvr>
                                      <p:tavLst>
                                        <p:tav tm="0">
                                          <p:val>
                                            <p:strVal val="#ppt_y+.1"/>
                                          </p:val>
                                        </p:tav>
                                        <p:tav tm="100000">
                                          <p:val>
                                            <p:strVal val="#ppt_y"/>
                                          </p:val>
                                        </p:tav>
                                      </p:tavLst>
                                    </p:anim>
                                  </p:childTnLst>
                                </p:cTn>
                              </p:par>
                            </p:childTnLst>
                          </p:cTn>
                        </p:par>
                        <p:par>
                          <p:cTn id="41" fill="hold">
                            <p:stCondLst>
                              <p:cond delay="2500"/>
                            </p:stCondLst>
                            <p:childTnLst>
                              <p:par>
                                <p:cTn id="42" presetID="42" presetClass="entr" presetSubtype="0" fill="hold" grpId="0" nodeType="afterEffect">
                                  <p:stCondLst>
                                    <p:cond delay="0"/>
                                  </p:stCondLst>
                                  <p:childTnLst>
                                    <p:set>
                                      <p:cBhvr>
                                        <p:cTn id="43" dur="1" fill="hold">
                                          <p:stCondLst>
                                            <p:cond delay="0"/>
                                          </p:stCondLst>
                                        </p:cTn>
                                        <p:tgtEl>
                                          <p:spTgt spid="82"/>
                                        </p:tgtEl>
                                        <p:attrNameLst>
                                          <p:attrName>style.visibility</p:attrName>
                                        </p:attrNameLst>
                                      </p:cBhvr>
                                      <p:to>
                                        <p:strVal val="visible"/>
                                      </p:to>
                                    </p:set>
                                    <p:animEffect transition="in" filter="fade">
                                      <p:cBhvr>
                                        <p:cTn id="44" dur="1000"/>
                                        <p:tgtEl>
                                          <p:spTgt spid="82"/>
                                        </p:tgtEl>
                                      </p:cBhvr>
                                    </p:animEffect>
                                    <p:anim calcmode="lin" valueType="num">
                                      <p:cBhvr>
                                        <p:cTn id="45" dur="1000" fill="hold"/>
                                        <p:tgtEl>
                                          <p:spTgt spid="82"/>
                                        </p:tgtEl>
                                        <p:attrNameLst>
                                          <p:attrName>ppt_x</p:attrName>
                                        </p:attrNameLst>
                                      </p:cBhvr>
                                      <p:tavLst>
                                        <p:tav tm="0">
                                          <p:val>
                                            <p:strVal val="#ppt_x"/>
                                          </p:val>
                                        </p:tav>
                                        <p:tav tm="100000">
                                          <p:val>
                                            <p:strVal val="#ppt_x"/>
                                          </p:val>
                                        </p:tav>
                                      </p:tavLst>
                                    </p:anim>
                                    <p:anim calcmode="lin" valueType="num">
                                      <p:cBhvr>
                                        <p:cTn id="46" dur="1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animBg="1"/>
      <p:bldP spid="77" grpId="0"/>
      <p:bldP spid="80" grpId="0"/>
      <p:bldP spid="81" grpId="0"/>
      <p:bldP spid="82" grpId="0"/>
      <p:bldP spid="84" grpId="0"/>
    </p:bldLst>
  </p:timing>
</p:sld>
</file>

<file path=ppt/slides/slide4.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2036348" y="3107136"/>
            <a:ext cx="378621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2"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95" name="Picture 12" descr="cir_lighteffect0"/>
            <p:cNvPicPr>
              <a:picLocks noChangeAspect="1" noChangeArrowheads="1"/>
            </p:cNvPicPr>
            <p:nvPr/>
          </p:nvPicPr>
          <p:blipFill>
            <a:blip r:embed="rId1">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smtClean="0">
                <a:solidFill>
                  <a:schemeClr val="bg1"/>
                </a:solidFill>
                <a:latin typeface="黑体" panose="02010609060101010101" pitchFamily="49" charset="-122"/>
                <a:ea typeface="黑体" panose="02010609060101010101" pitchFamily="49" charset="-122"/>
              </a:rPr>
              <a:t>1</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t>产品介绍</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98" name="矩形 97"/>
          <p:cNvSpPr/>
          <p:nvPr/>
        </p:nvSpPr>
        <p:spPr bwMode="auto">
          <a:xfrm>
            <a:off x="714375" y="1356995"/>
            <a:ext cx="3088005" cy="57150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en-US" altLang="zh-CN" sz="3600" b="1" dirty="0" smtClean="0">
                <a:solidFill>
                  <a:schemeClr val="accent1">
                    <a:lumMod val="60000"/>
                    <a:lumOff val="40000"/>
                  </a:schemeClr>
                </a:solidFill>
              </a:rPr>
              <a:t>RSB-6508-4G</a:t>
            </a:r>
            <a:endParaRPr kumimoji="0" lang="zh-CN" altLang="en-US" sz="3600" b="1"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7" name="矩形 106"/>
          <p:cNvSpPr/>
          <p:nvPr/>
        </p:nvSpPr>
        <p:spPr bwMode="auto">
          <a:xfrm>
            <a:off x="6000760" y="928674"/>
            <a:ext cx="857256"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rPr>
              <a:t>简介</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8" name="矩形 107"/>
          <p:cNvSpPr/>
          <p:nvPr/>
        </p:nvSpPr>
        <p:spPr bwMode="auto">
          <a:xfrm>
            <a:off x="4500245" y="1356995"/>
            <a:ext cx="4144010" cy="3772535"/>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GB" sz="2400" b="1" dirty="0" smtClean="0">
                <a:solidFill>
                  <a:schemeClr val="accent1">
                    <a:lumMod val="60000"/>
                    <a:lumOff val="40000"/>
                  </a:schemeClr>
                </a:solidFill>
              </a:rPr>
              <a:t>RSB-650</a:t>
            </a:r>
            <a:r>
              <a:rPr lang="en-US" altLang="en-GB" sz="2400" b="1" dirty="0" smtClean="0">
                <a:solidFill>
                  <a:schemeClr val="accent1">
                    <a:lumMod val="60000"/>
                    <a:lumOff val="40000"/>
                  </a:schemeClr>
                </a:solidFill>
              </a:rPr>
              <a:t>8</a:t>
            </a:r>
            <a:r>
              <a:rPr lang="en-GB" sz="2400" b="1" dirty="0" smtClean="0">
                <a:solidFill>
                  <a:schemeClr val="accent1">
                    <a:lumMod val="60000"/>
                    <a:lumOff val="40000"/>
                  </a:schemeClr>
                </a:solidFill>
              </a:rPr>
              <a:t>-4G</a:t>
            </a:r>
            <a:r>
              <a:rPr lang="zh-CN" altLang="en-US" dirty="0" smtClean="0"/>
              <a:t>是一款专为武装押运车载监控设计的</a:t>
            </a:r>
            <a:r>
              <a:rPr lang="en-GB" dirty="0" smtClean="0"/>
              <a:t>AH</a:t>
            </a:r>
            <a:r>
              <a:rPr lang="en-US" altLang="en-GB" dirty="0" smtClean="0"/>
              <a:t>D</a:t>
            </a:r>
            <a:r>
              <a:rPr lang="zh-CN" altLang="en-US" dirty="0" smtClean="0"/>
              <a:t>高清硬盘录像机。内置高性能图像处理芯片，结合</a:t>
            </a:r>
            <a:r>
              <a:rPr lang="en-GB" dirty="0" smtClean="0"/>
              <a:t>H.264</a:t>
            </a:r>
            <a:r>
              <a:rPr lang="zh-CN" altLang="en-US" dirty="0" smtClean="0"/>
              <a:t>视频编解码技术，实现了高清视频录像、存储及回放。                            </a:t>
            </a:r>
            <a:endParaRPr lang="zh-CN" altLang="en-US" dirty="0" smtClean="0"/>
          </a:p>
          <a:p>
            <a:r>
              <a:rPr lang="en-GB" dirty="0" smtClean="0"/>
              <a:t>RSB-650</a:t>
            </a:r>
            <a:r>
              <a:rPr lang="en-US" altLang="en-GB" dirty="0" smtClean="0"/>
              <a:t>8</a:t>
            </a:r>
            <a:r>
              <a:rPr lang="en-GB" dirty="0" smtClean="0"/>
              <a:t>-4G</a:t>
            </a:r>
            <a:r>
              <a:rPr lang="zh-CN" altLang="en-US" dirty="0" smtClean="0"/>
              <a:t>内置</a:t>
            </a:r>
            <a:r>
              <a:rPr lang="en-GB" dirty="0" smtClean="0"/>
              <a:t>4G/WIFI</a:t>
            </a:r>
            <a:r>
              <a:rPr lang="en-US" altLang="en-GB" dirty="0" smtClean="0"/>
              <a:t>/BD</a:t>
            </a:r>
            <a:r>
              <a:rPr lang="zh-CN" altLang="en-US" dirty="0" smtClean="0"/>
              <a:t>模块，配合我司功能丰富的控制协议，实现了车辆信息的</a:t>
            </a:r>
            <a:r>
              <a:rPr lang="zh-CN" altLang="en-US" dirty="0" smtClean="0">
                <a:sym typeface="+mn-ea"/>
              </a:rPr>
              <a:t>远程监控、远程定位、</a:t>
            </a:r>
            <a:r>
              <a:rPr lang="zh-CN" altLang="en-US" dirty="0" smtClean="0"/>
              <a:t>远程断油断电（一键锁车）、一键锁定车辆位置、行车轨迹、语音对讲、广播、超速报警、远程回放录像、一键紧急报警、报警联动。 </a:t>
            </a:r>
            <a:endParaRPr lang="zh-CN" altLang="en-US" dirty="0" smtClean="0"/>
          </a:p>
          <a:p>
            <a:r>
              <a:rPr lang="en-GB" dirty="0" smtClean="0"/>
              <a:t>RSB-650</a:t>
            </a:r>
            <a:r>
              <a:rPr lang="en-US" altLang="en-GB" dirty="0" smtClean="0"/>
              <a:t>8</a:t>
            </a:r>
            <a:r>
              <a:rPr lang="en-GB" dirty="0" smtClean="0"/>
              <a:t>-4G</a:t>
            </a:r>
            <a:r>
              <a:rPr lang="zh-CN" altLang="en-US" dirty="0" smtClean="0"/>
              <a:t>支持智能电源管理，</a:t>
            </a:r>
            <a:r>
              <a:rPr lang="en-US" altLang="zh-CN" dirty="0" smtClean="0"/>
              <a:t>9-36V</a:t>
            </a:r>
            <a:r>
              <a:rPr lang="zh-CN" altLang="en-US" dirty="0" smtClean="0"/>
              <a:t>宽电压输入，自动识别电源类别，低电自动关机，熄火低功耗。</a:t>
            </a:r>
            <a:endParaRPr lang="zh-CN" altLang="en-US" dirty="0"/>
          </a:p>
        </p:txBody>
      </p:sp>
      <p:sp>
        <p:nvSpPr>
          <p:cNvPr id="20" name="矩形 19"/>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3" name="Picture 2" descr="正45"/>
          <p:cNvPicPr>
            <a:picLocks noChangeAspect="1" noChangeArrowheads="1"/>
          </p:cNvPicPr>
          <p:nvPr/>
        </p:nvPicPr>
        <p:blipFill>
          <a:blip r:embed="rId2" cstate="print"/>
          <a:srcRect/>
          <a:stretch>
            <a:fillRect/>
          </a:stretch>
        </p:blipFill>
        <p:spPr bwMode="auto">
          <a:xfrm>
            <a:off x="714666" y="2904171"/>
            <a:ext cx="2857520" cy="1466091"/>
          </a:xfrm>
          <a:prstGeom prst="rect">
            <a:avLst/>
          </a:prstGeom>
          <a:noFill/>
          <a:ln w="9525">
            <a:noFill/>
            <a:miter lim="800000"/>
            <a:headEnd/>
            <a:tailEnd/>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afterEffect">
                                  <p:stCondLst>
                                    <p:cond delay="0"/>
                                  </p:stCondLst>
                                  <p:childTnLst>
                                    <p:set>
                                      <p:cBhvr>
                                        <p:cTn id="6" dur="1" fill="hold">
                                          <p:stCondLst>
                                            <p:cond delay="0"/>
                                          </p:stCondLst>
                                        </p:cTn>
                                        <p:tgtEl>
                                          <p:spTgt spid="98"/>
                                        </p:tgtEl>
                                        <p:attrNameLst>
                                          <p:attrName>style.visibility</p:attrName>
                                        </p:attrNameLst>
                                      </p:cBhvr>
                                      <p:to>
                                        <p:strVal val="visible"/>
                                      </p:to>
                                    </p:set>
                                    <p:anim from="(-#ppt_w/2)" to="(#ppt_x)" calcmode="lin" valueType="num">
                                      <p:cBhvr>
                                        <p:cTn id="7" dur="300" fill="hold">
                                          <p:stCondLst>
                                            <p:cond delay="0"/>
                                          </p:stCondLst>
                                        </p:cTn>
                                        <p:tgtEl>
                                          <p:spTgt spid="98"/>
                                        </p:tgtEl>
                                        <p:attrNameLst>
                                          <p:attrName>ppt_x</p:attrName>
                                        </p:attrNameLst>
                                      </p:cBhvr>
                                    </p:anim>
                                    <p:anim from="0" to="-1.0" calcmode="lin" valueType="num">
                                      <p:cBhvr>
                                        <p:cTn id="8" dur="100" decel="50000" autoRev="1" fill="hold">
                                          <p:stCondLst>
                                            <p:cond delay="300"/>
                                          </p:stCondLst>
                                        </p:cTn>
                                        <p:tgtEl>
                                          <p:spTgt spid="98"/>
                                        </p:tgtEl>
                                        <p:attrNameLst>
                                          <p:attrName>xshear</p:attrName>
                                        </p:attrNameLst>
                                      </p:cBhvr>
                                    </p:anim>
                                    <p:animScale>
                                      <p:cBhvr>
                                        <p:cTn id="9" dur="100" decel="100000" autoRev="1" fill="hold">
                                          <p:stCondLst>
                                            <p:cond delay="300"/>
                                          </p:stCondLst>
                                        </p:cTn>
                                        <p:tgtEl>
                                          <p:spTgt spid="98"/>
                                        </p:tgtEl>
                                      </p:cBhvr>
                                      <p:from x="100000" y="100000"/>
                                      <p:to x="80000" y="100000"/>
                                    </p:animScale>
                                    <p:anim by="(#ppt_h/3+#ppt_w*0.1)" calcmode="lin" valueType="num">
                                      <p:cBhvr additive="sum">
                                        <p:cTn id="10" dur="100" decel="100000" autoRev="1" fill="hold">
                                          <p:stCondLst>
                                            <p:cond delay="300"/>
                                          </p:stCondLst>
                                        </p:cTn>
                                        <p:tgtEl>
                                          <p:spTgt spid="98"/>
                                        </p:tgtEl>
                                        <p:attrNameLst>
                                          <p:attrName>ppt_x</p:attrName>
                                        </p:attrNameLst>
                                      </p:cBhvr>
                                    </p:anim>
                                  </p:childTnLst>
                                </p:cTn>
                              </p:par>
                              <p:par>
                                <p:cTn id="11" presetID="23" presetClass="entr" presetSubtype="16" fill="hold" nodeType="with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7"/>
                                        </p:tgtEl>
                                        <p:attrNameLst>
                                          <p:attrName>style.visibility</p:attrName>
                                        </p:attrNameLst>
                                      </p:cBhvr>
                                      <p:to>
                                        <p:strVal val="visible"/>
                                      </p:to>
                                    </p:set>
                                    <p:animEffect transition="in" filter="fade">
                                      <p:cBhvr>
                                        <p:cTn id="17" dur="1000"/>
                                        <p:tgtEl>
                                          <p:spTgt spid="107"/>
                                        </p:tgtEl>
                                      </p:cBhvr>
                                    </p:animEffect>
                                    <p:anim calcmode="lin" valueType="num">
                                      <p:cBhvr>
                                        <p:cTn id="18" dur="1000" fill="hold"/>
                                        <p:tgtEl>
                                          <p:spTgt spid="107"/>
                                        </p:tgtEl>
                                        <p:attrNameLst>
                                          <p:attrName>ppt_x</p:attrName>
                                        </p:attrNameLst>
                                      </p:cBhvr>
                                      <p:tavLst>
                                        <p:tav tm="0">
                                          <p:val>
                                            <p:strVal val="#ppt_x"/>
                                          </p:val>
                                        </p:tav>
                                        <p:tav tm="100000">
                                          <p:val>
                                            <p:strVal val="#ppt_x"/>
                                          </p:val>
                                        </p:tav>
                                      </p:tavLst>
                                    </p:anim>
                                    <p:anim calcmode="lin" valueType="num">
                                      <p:cBhvr>
                                        <p:cTn id="19" dur="1000" fill="hold"/>
                                        <p:tgtEl>
                                          <p:spTgt spid="107"/>
                                        </p:tgtEl>
                                        <p:attrNameLst>
                                          <p:attrName>ppt_y</p:attrName>
                                        </p:attrNameLst>
                                      </p:cBhvr>
                                      <p:tavLst>
                                        <p:tav tm="0">
                                          <p:val>
                                            <p:strVal val="#ppt_y+.1"/>
                                          </p:val>
                                        </p:tav>
                                        <p:tav tm="100000">
                                          <p:val>
                                            <p:strVal val="#ppt_y"/>
                                          </p:val>
                                        </p:tav>
                                      </p:tavLst>
                                    </p:anim>
                                  </p:childTnLst>
                                </p:cTn>
                              </p:par>
                            </p:childTnLst>
                          </p:cTn>
                        </p:par>
                        <p:par>
                          <p:cTn id="20" fill="hold">
                            <p:stCondLst>
                              <p:cond delay="500"/>
                            </p:stCondLst>
                            <p:childTnLst>
                              <p:par>
                                <p:cTn id="21" presetID="27" presetClass="entr" presetSubtype="0" fill="hold" nodeType="afterEffect">
                                  <p:stCondLst>
                                    <p:cond delay="0"/>
                                  </p:stCondLst>
                                  <p:iterate type="lt">
                                    <p:tmPct val="50000"/>
                                  </p:iterate>
                                  <p:childTnLst>
                                    <p:set>
                                      <p:cBhvr>
                                        <p:cTn id="22" dur="1" fill="hold">
                                          <p:stCondLst>
                                            <p:cond delay="0"/>
                                          </p:stCondLst>
                                        </p:cTn>
                                        <p:tgtEl>
                                          <p:spTgt spid="108">
                                            <p:txEl>
                                              <p:pRg st="0" end="0"/>
                                            </p:txEl>
                                          </p:spTgt>
                                        </p:tgtEl>
                                        <p:attrNameLst>
                                          <p:attrName>style.visibility</p:attrName>
                                        </p:attrNameLst>
                                      </p:cBhvr>
                                      <p:to>
                                        <p:strVal val="visible"/>
                                      </p:to>
                                    </p:set>
                                    <p:anim calcmode="discrete" valueType="clr">
                                      <p:cBhvr override="childStyle">
                                        <p:cTn id="23" dur="80"/>
                                        <p:tgtEl>
                                          <p:spTgt spid="108">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4" dur="80"/>
                                        <p:tgtEl>
                                          <p:spTgt spid="108">
                                            <p:txEl>
                                              <p:pRg st="0" end="0"/>
                                            </p:txEl>
                                          </p:spTgt>
                                        </p:tgtEl>
                                        <p:attrNameLst>
                                          <p:attrName>fillcolor</p:attrName>
                                        </p:attrNameLst>
                                      </p:cBhvr>
                                      <p:tavLst>
                                        <p:tav tm="0">
                                          <p:val>
                                            <p:clrVal>
                                              <a:schemeClr val="accent2"/>
                                            </p:clrVal>
                                          </p:val>
                                        </p:tav>
                                        <p:tav tm="50000">
                                          <p:val>
                                            <p:clrVal>
                                              <a:schemeClr val="hlink"/>
                                            </p:clrVal>
                                          </p:val>
                                        </p:tav>
                                      </p:tavLst>
                                    </p:anim>
                                    <p:set>
                                      <p:cBhvr>
                                        <p:cTn id="25" dur="80"/>
                                        <p:tgtEl>
                                          <p:spTgt spid="108">
                                            <p:txEl>
                                              <p:pRg st="0" end="0"/>
                                            </p:txEl>
                                          </p:spTgt>
                                        </p:tgtEl>
                                        <p:attrNameLst>
                                          <p:attrName>fill.type</p:attrName>
                                        </p:attrNameLst>
                                      </p:cBhvr>
                                      <p:to>
                                        <p:strVal val="solid"/>
                                      </p:to>
                                    </p:set>
                                  </p:childTnLst>
                                </p:cTn>
                              </p:par>
                            </p:childTnLst>
                          </p:cTn>
                        </p:par>
                        <p:par>
                          <p:cTn id="26" fill="hold">
                            <p:stCondLst>
                              <p:cond delay="5400"/>
                            </p:stCondLst>
                            <p:childTnLst>
                              <p:par>
                                <p:cTn id="27" presetID="27" presetClass="entr" presetSubtype="0" fill="hold" nodeType="afterEffect">
                                  <p:stCondLst>
                                    <p:cond delay="0"/>
                                  </p:stCondLst>
                                  <p:iterate type="lt">
                                    <p:tmPct val="50000"/>
                                  </p:iterate>
                                  <p:childTnLst>
                                    <p:set>
                                      <p:cBhvr>
                                        <p:cTn id="28" dur="1" fill="hold">
                                          <p:stCondLst>
                                            <p:cond delay="0"/>
                                          </p:stCondLst>
                                        </p:cTn>
                                        <p:tgtEl>
                                          <p:spTgt spid="108">
                                            <p:txEl>
                                              <p:pRg st="1" end="1"/>
                                            </p:txEl>
                                          </p:spTgt>
                                        </p:tgtEl>
                                        <p:attrNameLst>
                                          <p:attrName>style.visibility</p:attrName>
                                        </p:attrNameLst>
                                      </p:cBhvr>
                                      <p:to>
                                        <p:strVal val="visible"/>
                                      </p:to>
                                    </p:set>
                                    <p:anim calcmode="discrete" valueType="clr">
                                      <p:cBhvr override="childStyle">
                                        <p:cTn id="29" dur="80"/>
                                        <p:tgtEl>
                                          <p:spTgt spid="108">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0" dur="80"/>
                                        <p:tgtEl>
                                          <p:spTgt spid="108">
                                            <p:txEl>
                                              <p:pRg st="1" end="1"/>
                                            </p:txEl>
                                          </p:spTgt>
                                        </p:tgtEl>
                                        <p:attrNameLst>
                                          <p:attrName>fillcolor</p:attrName>
                                        </p:attrNameLst>
                                      </p:cBhvr>
                                      <p:tavLst>
                                        <p:tav tm="0">
                                          <p:val>
                                            <p:clrVal>
                                              <a:schemeClr val="accent2"/>
                                            </p:clrVal>
                                          </p:val>
                                        </p:tav>
                                        <p:tav tm="50000">
                                          <p:val>
                                            <p:clrVal>
                                              <a:schemeClr val="hlink"/>
                                            </p:clrVal>
                                          </p:val>
                                        </p:tav>
                                      </p:tavLst>
                                    </p:anim>
                                    <p:set>
                                      <p:cBhvr>
                                        <p:cTn id="31" dur="80"/>
                                        <p:tgtEl>
                                          <p:spTgt spid="108">
                                            <p:txEl>
                                              <p:pRg st="1" end="1"/>
                                            </p:txEl>
                                          </p:spTgt>
                                        </p:tgtEl>
                                        <p:attrNameLst>
                                          <p:attrName>fill.type</p:attrName>
                                        </p:attrNameLst>
                                      </p:cBhvr>
                                      <p:to>
                                        <p:strVal val="solid"/>
                                      </p:to>
                                    </p:set>
                                  </p:childTnLst>
                                </p:cTn>
                              </p:par>
                            </p:childTnLst>
                          </p:cTn>
                        </p:par>
                        <p:par>
                          <p:cTn id="32" fill="hold">
                            <p:stCondLst>
                              <p:cond delay="10159"/>
                            </p:stCondLst>
                            <p:childTnLst>
                              <p:par>
                                <p:cTn id="33" presetID="27" presetClass="entr" presetSubtype="0" fill="hold" nodeType="afterEffect">
                                  <p:stCondLst>
                                    <p:cond delay="0"/>
                                  </p:stCondLst>
                                  <p:iterate type="lt">
                                    <p:tmPct val="50000"/>
                                  </p:iterate>
                                  <p:childTnLst>
                                    <p:set>
                                      <p:cBhvr>
                                        <p:cTn id="34" dur="1" fill="hold">
                                          <p:stCondLst>
                                            <p:cond delay="0"/>
                                          </p:stCondLst>
                                        </p:cTn>
                                        <p:tgtEl>
                                          <p:spTgt spid="108">
                                            <p:txEl>
                                              <p:pRg st="2" end="2"/>
                                            </p:txEl>
                                          </p:spTgt>
                                        </p:tgtEl>
                                        <p:attrNameLst>
                                          <p:attrName>style.visibility</p:attrName>
                                        </p:attrNameLst>
                                      </p:cBhvr>
                                      <p:to>
                                        <p:strVal val="visible"/>
                                      </p:to>
                                    </p:set>
                                    <p:anim calcmode="discrete" valueType="clr">
                                      <p:cBhvr override="childStyle">
                                        <p:cTn id="35" dur="80"/>
                                        <p:tgtEl>
                                          <p:spTgt spid="108">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6" dur="80"/>
                                        <p:tgtEl>
                                          <p:spTgt spid="108">
                                            <p:txEl>
                                              <p:pRg st="2" end="2"/>
                                            </p:txEl>
                                          </p:spTgt>
                                        </p:tgtEl>
                                        <p:attrNameLst>
                                          <p:attrName>fillcolor</p:attrName>
                                        </p:attrNameLst>
                                      </p:cBhvr>
                                      <p:tavLst>
                                        <p:tav tm="0">
                                          <p:val>
                                            <p:clrVal>
                                              <a:schemeClr val="accent2"/>
                                            </p:clrVal>
                                          </p:val>
                                        </p:tav>
                                        <p:tav tm="50000">
                                          <p:val>
                                            <p:clrVal>
                                              <a:schemeClr val="hlink"/>
                                            </p:clrVal>
                                          </p:val>
                                        </p:tav>
                                      </p:tavLst>
                                    </p:anim>
                                    <p:set>
                                      <p:cBhvr>
                                        <p:cTn id="37" dur="80"/>
                                        <p:tgtEl>
                                          <p:spTgt spid="108">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bldLvl="0" animBg="1"/>
      <p:bldP spid="107" grpId="0"/>
    </p:bldLst>
  </p:timing>
</p:sld>
</file>

<file path=ppt/slides/slide5.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2393935" y="2892425"/>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2"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95" name="Picture 12" descr="cir_lighteffect0"/>
            <p:cNvPicPr>
              <a:picLocks noChangeAspect="1" noChangeArrowheads="1"/>
            </p:cNvPicPr>
            <p:nvPr/>
          </p:nvPicPr>
          <p:blipFill>
            <a:blip r:embed="rId1">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smtClean="0">
                <a:solidFill>
                  <a:schemeClr val="bg1"/>
                </a:solidFill>
                <a:latin typeface="黑体" panose="02010609060101010101" pitchFamily="49" charset="-122"/>
                <a:ea typeface="黑体" panose="02010609060101010101" pitchFamily="49" charset="-122"/>
              </a:rPr>
              <a:t>1</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t>产品介绍</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98" name="矩形 97"/>
          <p:cNvSpPr/>
          <p:nvPr/>
        </p:nvSpPr>
        <p:spPr bwMode="auto">
          <a:xfrm>
            <a:off x="594360" y="1356995"/>
            <a:ext cx="3225800" cy="57150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en-US" altLang="zh-CN" sz="3600" b="1" dirty="0" smtClean="0">
                <a:solidFill>
                  <a:schemeClr val="accent1">
                    <a:lumMod val="60000"/>
                    <a:lumOff val="40000"/>
                  </a:schemeClr>
                </a:solidFill>
              </a:rPr>
              <a:t>RSB-6508-4G</a:t>
            </a:r>
            <a:endParaRPr kumimoji="0" lang="zh-CN" altLang="en-US" sz="3600" b="1"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20" name="矩形 19"/>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21" name="矩形 20"/>
          <p:cNvSpPr/>
          <p:nvPr/>
        </p:nvSpPr>
        <p:spPr bwMode="auto">
          <a:xfrm>
            <a:off x="5572132" y="785798"/>
            <a:ext cx="1571636"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400" dirty="0" smtClean="0"/>
              <a:t>面板介绍</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15" name="Picture 2" descr="正45"/>
          <p:cNvPicPr>
            <a:picLocks noChangeAspect="1" noChangeArrowheads="1"/>
          </p:cNvPicPr>
          <p:nvPr/>
        </p:nvPicPr>
        <p:blipFill>
          <a:blip r:embed="rId2" cstate="print"/>
          <a:srcRect/>
          <a:stretch>
            <a:fillRect/>
          </a:stretch>
        </p:blipFill>
        <p:spPr bwMode="auto">
          <a:xfrm>
            <a:off x="785786" y="2643186"/>
            <a:ext cx="2857520" cy="1466091"/>
          </a:xfrm>
          <a:prstGeom prst="rect">
            <a:avLst/>
          </a:prstGeom>
          <a:noFill/>
          <a:ln w="9525">
            <a:noFill/>
            <a:miter lim="800000"/>
            <a:headEnd/>
            <a:tailEnd/>
          </a:ln>
        </p:spPr>
      </p:pic>
      <p:pic>
        <p:nvPicPr>
          <p:cNvPr id="4" name="Picture 2" descr="正面板"/>
          <p:cNvPicPr>
            <a:picLocks noChangeAspect="1" noChangeArrowheads="1"/>
          </p:cNvPicPr>
          <p:nvPr/>
        </p:nvPicPr>
        <p:blipFill>
          <a:blip r:embed="rId3"/>
          <a:srcRect/>
          <a:stretch>
            <a:fillRect/>
          </a:stretch>
        </p:blipFill>
        <p:spPr bwMode="auto">
          <a:xfrm>
            <a:off x="5224467" y="1490653"/>
            <a:ext cx="3000395" cy="1513762"/>
          </a:xfrm>
          <a:prstGeom prst="rect">
            <a:avLst/>
          </a:prstGeom>
          <a:noFill/>
          <a:ln w="9525">
            <a:noFill/>
            <a:miter lim="800000"/>
            <a:headEnd/>
            <a:tailEnd/>
          </a:ln>
        </p:spPr>
      </p:pic>
      <p:pic>
        <p:nvPicPr>
          <p:cNvPr id="3" name="Picture 3" descr="后面板"/>
          <p:cNvPicPr>
            <a:picLocks noChangeAspect="1"/>
          </p:cNvPicPr>
          <p:nvPr/>
        </p:nvPicPr>
        <p:blipFill>
          <a:blip r:embed="rId4"/>
          <a:stretch>
            <a:fillRect/>
          </a:stretch>
        </p:blipFill>
        <p:spPr>
          <a:xfrm>
            <a:off x="5293678" y="3127375"/>
            <a:ext cx="3071495" cy="1593850"/>
          </a:xfrm>
          <a:prstGeom prst="rect">
            <a:avLst/>
          </a:prstGeom>
          <a:noFill/>
          <a:ln w="9525">
            <a:noFill/>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grpId="0" nodeType="afterEffect">
                                  <p:stCondLst>
                                    <p:cond delay="0"/>
                                  </p:stCondLst>
                                  <p:childTnLst>
                                    <p:set>
                                      <p:cBhvr>
                                        <p:cTn id="6" dur="1" fill="hold">
                                          <p:stCondLst>
                                            <p:cond delay="0"/>
                                          </p:stCondLst>
                                        </p:cTn>
                                        <p:tgtEl>
                                          <p:spTgt spid="98"/>
                                        </p:tgtEl>
                                        <p:attrNameLst>
                                          <p:attrName>style.visibility</p:attrName>
                                        </p:attrNameLst>
                                      </p:cBhvr>
                                      <p:to>
                                        <p:strVal val="visible"/>
                                      </p:to>
                                    </p:set>
                                    <p:anim calcmode="lin" valueType="num">
                                      <p:cBhvr>
                                        <p:cTn id="7" dur="500" fill="hold"/>
                                        <p:tgtEl>
                                          <p:spTgt spid="98"/>
                                        </p:tgtEl>
                                        <p:attrNameLst>
                                          <p:attrName>ppt_w</p:attrName>
                                        </p:attrNameLst>
                                      </p:cBhvr>
                                      <p:tavLst>
                                        <p:tav tm="0">
                                          <p:val>
                                            <p:strVal val="#ppt_w*0.05"/>
                                          </p:val>
                                        </p:tav>
                                        <p:tav tm="100000">
                                          <p:val>
                                            <p:strVal val="#ppt_w"/>
                                          </p:val>
                                        </p:tav>
                                      </p:tavLst>
                                    </p:anim>
                                    <p:anim calcmode="lin" valueType="num">
                                      <p:cBhvr>
                                        <p:cTn id="8" dur="500" fill="hold"/>
                                        <p:tgtEl>
                                          <p:spTgt spid="98"/>
                                        </p:tgtEl>
                                        <p:attrNameLst>
                                          <p:attrName>ppt_h</p:attrName>
                                        </p:attrNameLst>
                                      </p:cBhvr>
                                      <p:tavLst>
                                        <p:tav tm="0">
                                          <p:val>
                                            <p:strVal val="#ppt_h"/>
                                          </p:val>
                                        </p:tav>
                                        <p:tav tm="100000">
                                          <p:val>
                                            <p:strVal val="#ppt_h"/>
                                          </p:val>
                                        </p:tav>
                                      </p:tavLst>
                                    </p:anim>
                                    <p:anim calcmode="lin" valueType="num">
                                      <p:cBhvr>
                                        <p:cTn id="9" dur="500" fill="hold"/>
                                        <p:tgtEl>
                                          <p:spTgt spid="98"/>
                                        </p:tgtEl>
                                        <p:attrNameLst>
                                          <p:attrName>ppt_x</p:attrName>
                                        </p:attrNameLst>
                                      </p:cBhvr>
                                      <p:tavLst>
                                        <p:tav tm="0">
                                          <p:val>
                                            <p:strVal val="#ppt_x-.2"/>
                                          </p:val>
                                        </p:tav>
                                        <p:tav tm="100000">
                                          <p:val>
                                            <p:strVal val="#ppt_x"/>
                                          </p:val>
                                        </p:tav>
                                      </p:tavLst>
                                    </p:anim>
                                    <p:anim calcmode="lin" valueType="num">
                                      <p:cBhvr>
                                        <p:cTn id="10" dur="500" fill="hold"/>
                                        <p:tgtEl>
                                          <p:spTgt spid="98"/>
                                        </p:tgtEl>
                                        <p:attrNameLst>
                                          <p:attrName>ppt_y</p:attrName>
                                        </p:attrNameLst>
                                      </p:cBhvr>
                                      <p:tavLst>
                                        <p:tav tm="0">
                                          <p:val>
                                            <p:strVal val="#ppt_y"/>
                                          </p:val>
                                        </p:tav>
                                        <p:tav tm="100000">
                                          <p:val>
                                            <p:strVal val="#ppt_y"/>
                                          </p:val>
                                        </p:tav>
                                      </p:tavLst>
                                    </p:anim>
                                    <p:animEffect transition="in" filter="fade">
                                      <p:cBhvr>
                                        <p:cTn id="11" dur="500"/>
                                        <p:tgtEl>
                                          <p:spTgt spid="98"/>
                                        </p:tgtEl>
                                      </p:cBhvr>
                                    </p:animEffect>
                                  </p:childTnLst>
                                </p:cTn>
                              </p:par>
                            </p:childTnLst>
                          </p:cTn>
                        </p:par>
                        <p:par>
                          <p:cTn id="12" fill="hold">
                            <p:stCondLst>
                              <p:cond delay="500"/>
                            </p:stCondLst>
                            <p:childTnLst>
                              <p:par>
                                <p:cTn id="13" presetID="29" presetClass="entr" presetSubtype="0" fill="hold" nodeType="afterEffect">
                                  <p:stCondLst>
                                    <p:cond delay="0"/>
                                  </p:stCondLst>
                                  <p:childTnLst>
                                    <p:set>
                                      <p:cBhvr>
                                        <p:cTn id="14" dur="1" fill="hold">
                                          <p:stCondLst>
                                            <p:cond delay="0"/>
                                          </p:stCondLst>
                                        </p:cTn>
                                        <p:tgtEl>
                                          <p:spTgt spid="91"/>
                                        </p:tgtEl>
                                        <p:attrNameLst>
                                          <p:attrName>style.visibility</p:attrName>
                                        </p:attrNameLst>
                                      </p:cBhvr>
                                      <p:to>
                                        <p:strVal val="visible"/>
                                      </p:to>
                                    </p:set>
                                    <p:anim calcmode="lin" valueType="num">
                                      <p:cBhvr>
                                        <p:cTn id="15" dur="1000" fill="hold"/>
                                        <p:tgtEl>
                                          <p:spTgt spid="91"/>
                                        </p:tgtEl>
                                        <p:attrNameLst>
                                          <p:attrName>ppt_x</p:attrName>
                                        </p:attrNameLst>
                                      </p:cBhvr>
                                      <p:tavLst>
                                        <p:tav tm="0">
                                          <p:val>
                                            <p:strVal val="#ppt_x-.2"/>
                                          </p:val>
                                        </p:tav>
                                        <p:tav tm="100000">
                                          <p:val>
                                            <p:strVal val="#ppt_x"/>
                                          </p:val>
                                        </p:tav>
                                      </p:tavLst>
                                    </p:anim>
                                    <p:anim calcmode="lin" valueType="num">
                                      <p:cBhvr>
                                        <p:cTn id="16" dur="1000" fill="hold"/>
                                        <p:tgtEl>
                                          <p:spTgt spid="91"/>
                                        </p:tgtEl>
                                        <p:attrNameLst>
                                          <p:attrName>ppt_y</p:attrName>
                                        </p:attrNameLst>
                                      </p:cBhvr>
                                      <p:tavLst>
                                        <p:tav tm="0">
                                          <p:val>
                                            <p:strVal val="#ppt_y"/>
                                          </p:val>
                                        </p:tav>
                                        <p:tav tm="100000">
                                          <p:val>
                                            <p:strVal val="#ppt_y"/>
                                          </p:val>
                                        </p:tav>
                                      </p:tavLst>
                                    </p:anim>
                                    <p:animEffect transition="in" filter="wipe(right)" prLst="gradientSize: 0.1">
                                      <p:cBhvr>
                                        <p:cTn id="17" dur="1000"/>
                                        <p:tgtEl>
                                          <p:spTgt spid="91"/>
                                        </p:tgtEl>
                                      </p:cBhvr>
                                    </p:animEffect>
                                  </p:childTnLst>
                                </p:cTn>
                              </p:par>
                            </p:childTnLst>
                          </p:cTn>
                        </p:par>
                        <p:par>
                          <p:cTn id="18" fill="hold">
                            <p:stCondLst>
                              <p:cond delay="1500"/>
                            </p:stCondLst>
                            <p:childTnLst>
                              <p:par>
                                <p:cTn id="19" presetID="23" presetClass="entr" presetSubtype="16"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ppt_w</p:attrName>
                                        </p:attrNameLst>
                                      </p:cBhvr>
                                      <p:tavLst>
                                        <p:tav tm="0">
                                          <p:val>
                                            <p:fltVal val="0"/>
                                          </p:val>
                                        </p:tav>
                                        <p:tav tm="100000">
                                          <p:val>
                                            <p:strVal val="#ppt_w"/>
                                          </p:val>
                                        </p:tav>
                                      </p:tavLst>
                                    </p:anim>
                                    <p:anim calcmode="lin" valueType="num">
                                      <p:cBhvr>
                                        <p:cTn id="22" dur="500" fill="hold"/>
                                        <p:tgtEl>
                                          <p:spTgt spid="2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bldLvl="0" animBg="1"/>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1">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cxnSp>
        <p:nvCxnSpPr>
          <p:cNvPr id="79" name="直接连接符 78"/>
          <p:cNvCxnSpPr/>
          <p:nvPr/>
        </p:nvCxnSpPr>
        <p:spPr bwMode="auto">
          <a:xfrm rot="5400000">
            <a:off x="1786712"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第</a:t>
            </a:r>
            <a:r>
              <a:rPr lang="zh-CN" altLang="en-US" dirty="0" smtClean="0">
                <a:solidFill>
                  <a:schemeClr val="bg1"/>
                </a:solidFill>
              </a:rPr>
              <a:t>二</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部分</a:t>
            </a: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应用场景</a:t>
            </a:r>
            <a:endPar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714876" y="328612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a:t>
            </a:r>
            <a:r>
              <a:rPr lang="zh-CN" altLang="en-US" dirty="0" smtClean="0">
                <a:solidFill>
                  <a:schemeClr val="bg1"/>
                </a:solidFill>
              </a:rPr>
              <a:t> 适用场景</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286116" y="3286128"/>
            <a:ext cx="1500198"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产品组成</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grpSp>
        <p:nvGrpSpPr>
          <p:cNvPr id="83" name="Group 57"/>
          <p:cNvGrpSpPr/>
          <p:nvPr/>
        </p:nvGrpSpPr>
        <p:grpSpPr bwMode="auto">
          <a:xfrm>
            <a:off x="928662" y="2714624"/>
            <a:ext cx="1285884" cy="983145"/>
            <a:chOff x="0" y="0"/>
            <a:chExt cx="1354" cy="1031"/>
          </a:xfrm>
        </p:grpSpPr>
        <p:sp>
          <p:nvSpPr>
            <p:cNvPr id="85" name="Oval 53"/>
            <p:cNvSpPr>
              <a:spLocks noChangeArrowheads="1"/>
            </p:cNvSpPr>
            <p:nvPr/>
          </p:nvSpPr>
          <p:spPr bwMode="auto">
            <a:xfrm>
              <a:off x="103" y="0"/>
              <a:ext cx="1024" cy="1031"/>
            </a:xfrm>
            <a:prstGeom prst="ellipse">
              <a:avLst/>
            </a:prstGeom>
            <a:solidFill>
              <a:schemeClr val="accent2"/>
            </a:solidFill>
            <a:ln w="38100" cmpd="sng">
              <a:solidFill>
                <a:srgbClr val="EAEAEA"/>
              </a:solidFill>
              <a:round/>
            </a:ln>
          </p:spPr>
          <p:txBody>
            <a:bodyPr wrap="none" anchor="ctr"/>
            <a:lstStyle/>
            <a:p>
              <a:pPr algn="ctr"/>
              <a:endParaRPr lang="zh-CN" altLang="en-US" sz="1600"/>
            </a:p>
          </p:txBody>
        </p:sp>
        <p:grpSp>
          <p:nvGrpSpPr>
            <p:cNvPr id="86" name="Group 59"/>
            <p:cNvGrpSpPr/>
            <p:nvPr/>
          </p:nvGrpSpPr>
          <p:grpSpPr bwMode="auto">
            <a:xfrm rot="10082854">
              <a:off x="2" y="749"/>
              <a:ext cx="932" cy="228"/>
              <a:chOff x="-5" y="-2"/>
              <a:chExt cx="963" cy="233"/>
            </a:xfrm>
          </p:grpSpPr>
          <p:grpSp>
            <p:nvGrpSpPr>
              <p:cNvPr id="110" name="Group 60"/>
              <p:cNvGrpSpPr/>
              <p:nvPr/>
            </p:nvGrpSpPr>
            <p:grpSpPr bwMode="auto">
              <a:xfrm rot="-9970459" flipH="1" flipV="1">
                <a:off x="-5" y="-2"/>
                <a:ext cx="963" cy="233"/>
                <a:chOff x="-3" y="0"/>
                <a:chExt cx="899" cy="235"/>
              </a:xfrm>
            </p:grpSpPr>
            <p:grpSp>
              <p:nvGrpSpPr>
                <p:cNvPr id="122" name="Group 61"/>
                <p:cNvGrpSpPr/>
                <p:nvPr/>
              </p:nvGrpSpPr>
              <p:grpSpPr bwMode="auto">
                <a:xfrm>
                  <a:off x="-3" y="0"/>
                  <a:ext cx="742" cy="186"/>
                  <a:chOff x="-4" y="0"/>
                  <a:chExt cx="1118" cy="279"/>
                </a:xfrm>
              </p:grpSpPr>
              <p:sp>
                <p:nvSpPr>
                  <p:cNvPr id="128" name="AutoShape 5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9" name="AutoShape 5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0" name="AutoShape 5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1" name="AutoShape 6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23" name="Group 66"/>
                <p:cNvGrpSpPr/>
                <p:nvPr/>
              </p:nvGrpSpPr>
              <p:grpSpPr bwMode="auto">
                <a:xfrm rot="1353540">
                  <a:off x="154" y="49"/>
                  <a:ext cx="742" cy="186"/>
                  <a:chOff x="-4" y="0"/>
                  <a:chExt cx="1118" cy="279"/>
                </a:xfrm>
              </p:grpSpPr>
              <p:sp>
                <p:nvSpPr>
                  <p:cNvPr id="124" name="AutoShape 6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5" name="AutoShape 6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6" name="AutoShape 6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7" name="AutoShape 6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11" name="Group 71"/>
              <p:cNvGrpSpPr/>
              <p:nvPr/>
            </p:nvGrpSpPr>
            <p:grpSpPr bwMode="auto">
              <a:xfrm rot="-9970459" flipH="1" flipV="1">
                <a:off x="80" y="24"/>
                <a:ext cx="787" cy="191"/>
                <a:chOff x="-3" y="0"/>
                <a:chExt cx="899" cy="235"/>
              </a:xfrm>
            </p:grpSpPr>
            <p:grpSp>
              <p:nvGrpSpPr>
                <p:cNvPr id="112" name="Group 72"/>
                <p:cNvGrpSpPr/>
                <p:nvPr/>
              </p:nvGrpSpPr>
              <p:grpSpPr bwMode="auto">
                <a:xfrm>
                  <a:off x="-3" y="0"/>
                  <a:ext cx="742" cy="186"/>
                  <a:chOff x="-4" y="0"/>
                  <a:chExt cx="1118" cy="279"/>
                </a:xfrm>
              </p:grpSpPr>
              <p:sp>
                <p:nvSpPr>
                  <p:cNvPr id="118" name="AutoShape 6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9" name="AutoShape 6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0" name="AutoShape 7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1" name="AutoShape 7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13" name="Group 77"/>
                <p:cNvGrpSpPr/>
                <p:nvPr/>
              </p:nvGrpSpPr>
              <p:grpSpPr bwMode="auto">
                <a:xfrm rot="1353540">
                  <a:off x="154" y="49"/>
                  <a:ext cx="742" cy="186"/>
                  <a:chOff x="-4" y="0"/>
                  <a:chExt cx="1118" cy="279"/>
                </a:xfrm>
              </p:grpSpPr>
              <p:sp>
                <p:nvSpPr>
                  <p:cNvPr id="114" name="AutoShape 7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5" name="AutoShape 7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6" name="AutoShape 7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7" name="AutoShape 7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7" name="Group 82"/>
            <p:cNvGrpSpPr/>
            <p:nvPr/>
          </p:nvGrpSpPr>
          <p:grpSpPr bwMode="auto">
            <a:xfrm rot="344040">
              <a:off x="415" y="122"/>
              <a:ext cx="934" cy="228"/>
              <a:chOff x="-5" y="-2"/>
              <a:chExt cx="963" cy="233"/>
            </a:xfrm>
          </p:grpSpPr>
          <p:grpSp>
            <p:nvGrpSpPr>
              <p:cNvPr id="88" name="Group 83"/>
              <p:cNvGrpSpPr/>
              <p:nvPr/>
            </p:nvGrpSpPr>
            <p:grpSpPr bwMode="auto">
              <a:xfrm rot="-9970459" flipH="1" flipV="1">
                <a:off x="-5" y="-2"/>
                <a:ext cx="963" cy="233"/>
                <a:chOff x="-3" y="0"/>
                <a:chExt cx="899" cy="235"/>
              </a:xfrm>
            </p:grpSpPr>
            <p:grpSp>
              <p:nvGrpSpPr>
                <p:cNvPr id="100" name="Group 84"/>
                <p:cNvGrpSpPr/>
                <p:nvPr/>
              </p:nvGrpSpPr>
              <p:grpSpPr bwMode="auto">
                <a:xfrm>
                  <a:off x="-3" y="0"/>
                  <a:ext cx="742" cy="186"/>
                  <a:chOff x="-4" y="0"/>
                  <a:chExt cx="1118" cy="279"/>
                </a:xfrm>
              </p:grpSpPr>
              <p:sp>
                <p:nvSpPr>
                  <p:cNvPr id="106" name="AutoShape 8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7" name="AutoShape 8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8" name="AutoShape 8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9" name="AutoShape 8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1" name="Group 89"/>
                <p:cNvGrpSpPr/>
                <p:nvPr/>
              </p:nvGrpSpPr>
              <p:grpSpPr bwMode="auto">
                <a:xfrm rot="1353540">
                  <a:off x="154" y="49"/>
                  <a:ext cx="742" cy="186"/>
                  <a:chOff x="-4" y="0"/>
                  <a:chExt cx="1118" cy="279"/>
                </a:xfrm>
              </p:grpSpPr>
              <p:sp>
                <p:nvSpPr>
                  <p:cNvPr id="102" name="AutoShape 8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3" name="AutoShape 8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04" name="AutoShape 8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05" name="AutoShape 8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89" name="Group 94"/>
              <p:cNvGrpSpPr/>
              <p:nvPr/>
            </p:nvGrpSpPr>
            <p:grpSpPr bwMode="auto">
              <a:xfrm rot="-9970459" flipH="1" flipV="1">
                <a:off x="80" y="24"/>
                <a:ext cx="787" cy="191"/>
                <a:chOff x="-3" y="0"/>
                <a:chExt cx="899" cy="235"/>
              </a:xfrm>
            </p:grpSpPr>
            <p:grpSp>
              <p:nvGrpSpPr>
                <p:cNvPr id="90" name="Group 95"/>
                <p:cNvGrpSpPr/>
                <p:nvPr/>
              </p:nvGrpSpPr>
              <p:grpSpPr bwMode="auto">
                <a:xfrm>
                  <a:off x="-3" y="0"/>
                  <a:ext cx="742" cy="186"/>
                  <a:chOff x="-4" y="0"/>
                  <a:chExt cx="1118" cy="279"/>
                </a:xfrm>
              </p:grpSpPr>
              <p:sp>
                <p:nvSpPr>
                  <p:cNvPr id="96" name="AutoShape 9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7" name="AutoShape 9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8" name="AutoShape 9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9" name="AutoShape 9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91" name="Group 100"/>
                <p:cNvGrpSpPr/>
                <p:nvPr/>
              </p:nvGrpSpPr>
              <p:grpSpPr bwMode="auto">
                <a:xfrm rot="1353540">
                  <a:off x="154" y="49"/>
                  <a:ext cx="742" cy="186"/>
                  <a:chOff x="-4" y="0"/>
                  <a:chExt cx="1118" cy="279"/>
                </a:xfrm>
              </p:grpSpPr>
              <p:sp>
                <p:nvSpPr>
                  <p:cNvPr id="92" name="AutoShape 9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3" name="AutoShape 9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94" name="AutoShape 9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95" name="AutoShape 99"/>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sp>
        <p:nvSpPr>
          <p:cNvPr id="132" name="Text Box 14"/>
          <p:cNvSpPr txBox="1">
            <a:spLocks noChangeArrowheads="1"/>
          </p:cNvSpPr>
          <p:nvPr/>
        </p:nvSpPr>
        <p:spPr bwMode="auto">
          <a:xfrm>
            <a:off x="1081063" y="2804937"/>
            <a:ext cx="796418"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cs typeface="Arial" panose="020B0604020202020204" pitchFamily="34" charset="0"/>
              </a:rPr>
              <a:t>2</a:t>
            </a:r>
            <a:endParaRPr lang="en-US" sz="4400" i="1" dirty="0">
              <a:solidFill>
                <a:schemeClr val="bg1"/>
              </a:solidFill>
              <a:cs typeface="Arial" panose="020B0604020202020204" pitchFamily="34" charset="0"/>
            </a:endParaRPr>
          </a:p>
        </p:txBody>
      </p:sp>
      <p:sp>
        <p:nvSpPr>
          <p:cNvPr id="58" name="矩形 57"/>
          <p:cNvSpPr/>
          <p:nvPr/>
        </p:nvSpPr>
        <p:spPr bwMode="auto">
          <a:xfrm>
            <a:off x="0"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0"/>
                            </p:stCondLst>
                            <p:childTnLst>
                              <p:par>
                                <p:cTn id="10" presetID="23" presetClass="entr" presetSubtype="16" fill="hold" nodeType="afterEffect">
                                  <p:stCondLst>
                                    <p:cond delay="0"/>
                                  </p:stCondLst>
                                  <p:childTnLst>
                                    <p:set>
                                      <p:cBhvr>
                                        <p:cTn id="11" dur="1" fill="hold">
                                          <p:stCondLst>
                                            <p:cond delay="0"/>
                                          </p:stCondLst>
                                        </p:cTn>
                                        <p:tgtEl>
                                          <p:spTgt spid="83"/>
                                        </p:tgtEl>
                                        <p:attrNameLst>
                                          <p:attrName>style.visibility</p:attrName>
                                        </p:attrNameLst>
                                      </p:cBhvr>
                                      <p:to>
                                        <p:strVal val="visible"/>
                                      </p:to>
                                    </p:set>
                                    <p:anim calcmode="lin" valueType="num">
                                      <p:cBhvr>
                                        <p:cTn id="12" dur="500" fill="hold"/>
                                        <p:tgtEl>
                                          <p:spTgt spid="83"/>
                                        </p:tgtEl>
                                        <p:attrNameLst>
                                          <p:attrName>ppt_w</p:attrName>
                                        </p:attrNameLst>
                                      </p:cBhvr>
                                      <p:tavLst>
                                        <p:tav tm="0">
                                          <p:val>
                                            <p:fltVal val="0"/>
                                          </p:val>
                                        </p:tav>
                                        <p:tav tm="100000">
                                          <p:val>
                                            <p:strVal val="#ppt_w"/>
                                          </p:val>
                                        </p:tav>
                                      </p:tavLst>
                                    </p:anim>
                                    <p:anim calcmode="lin" valueType="num">
                                      <p:cBhvr>
                                        <p:cTn id="13" dur="500" fill="hold"/>
                                        <p:tgtEl>
                                          <p:spTgt spid="83"/>
                                        </p:tgtEl>
                                        <p:attrNameLst>
                                          <p:attrName>ppt_h</p:attrName>
                                        </p:attrNameLst>
                                      </p:cBhvr>
                                      <p:tavLst>
                                        <p:tav tm="0">
                                          <p:val>
                                            <p:fltVal val="0"/>
                                          </p:val>
                                        </p:tav>
                                        <p:tav tm="100000">
                                          <p:val>
                                            <p:strVal val="#ppt_h"/>
                                          </p:val>
                                        </p:tav>
                                      </p:tavLst>
                                    </p:anim>
                                  </p:childTnLst>
                                </p:cTn>
                              </p:par>
                            </p:childTnLst>
                          </p:cTn>
                        </p:par>
                        <p:par>
                          <p:cTn id="14" fill="hold">
                            <p:stCondLst>
                              <p:cond delay="500"/>
                            </p:stCondLst>
                            <p:childTnLst>
                              <p:par>
                                <p:cTn id="15" presetID="23" presetClass="entr" presetSubtype="16" fill="hold" grpId="0" nodeType="afterEffect">
                                  <p:stCondLst>
                                    <p:cond delay="0"/>
                                  </p:stCondLst>
                                  <p:childTnLst>
                                    <p:set>
                                      <p:cBhvr>
                                        <p:cTn id="16" dur="1" fill="hold">
                                          <p:stCondLst>
                                            <p:cond delay="0"/>
                                          </p:stCondLst>
                                        </p:cTn>
                                        <p:tgtEl>
                                          <p:spTgt spid="132"/>
                                        </p:tgtEl>
                                        <p:attrNameLst>
                                          <p:attrName>style.visibility</p:attrName>
                                        </p:attrNameLst>
                                      </p:cBhvr>
                                      <p:to>
                                        <p:strVal val="visible"/>
                                      </p:to>
                                    </p:set>
                                    <p:anim calcmode="lin" valueType="num">
                                      <p:cBhvr>
                                        <p:cTn id="17" dur="500" fill="hold"/>
                                        <p:tgtEl>
                                          <p:spTgt spid="132"/>
                                        </p:tgtEl>
                                        <p:attrNameLst>
                                          <p:attrName>ppt_w</p:attrName>
                                        </p:attrNameLst>
                                      </p:cBhvr>
                                      <p:tavLst>
                                        <p:tav tm="0">
                                          <p:val>
                                            <p:fltVal val="0"/>
                                          </p:val>
                                        </p:tav>
                                        <p:tav tm="100000">
                                          <p:val>
                                            <p:strVal val="#ppt_w"/>
                                          </p:val>
                                        </p:tav>
                                      </p:tavLst>
                                    </p:anim>
                                    <p:anim calcmode="lin" valueType="num">
                                      <p:cBhvr>
                                        <p:cTn id="18" dur="500" fill="hold"/>
                                        <p:tgtEl>
                                          <p:spTgt spid="132"/>
                                        </p:tgtEl>
                                        <p:attrNameLst>
                                          <p:attrName>ppt_h</p:attrName>
                                        </p:attrNameLst>
                                      </p:cBhvr>
                                      <p:tavLst>
                                        <p:tav tm="0">
                                          <p:val>
                                            <p:fltVal val="0"/>
                                          </p:val>
                                        </p:tav>
                                        <p:tav tm="100000">
                                          <p:val>
                                            <p:strVal val="#ppt_h"/>
                                          </p:val>
                                        </p:tav>
                                      </p:tavLst>
                                    </p:anim>
                                  </p:childTnLst>
                                </p:cTn>
                              </p:par>
                              <p:par>
                                <p:cTn id="19" presetID="49" presetClass="entr" presetSubtype="0" decel="100000" fill="hold" nodeType="withEffect">
                                  <p:stCondLst>
                                    <p:cond delay="0"/>
                                  </p:stCondLst>
                                  <p:childTnLst>
                                    <p:set>
                                      <p:cBhvr>
                                        <p:cTn id="20" dur="1" fill="hold">
                                          <p:stCondLst>
                                            <p:cond delay="0"/>
                                          </p:stCondLst>
                                        </p:cTn>
                                        <p:tgtEl>
                                          <p:spTgt spid="79"/>
                                        </p:tgtEl>
                                        <p:attrNameLst>
                                          <p:attrName>style.visibility</p:attrName>
                                        </p:attrNameLst>
                                      </p:cBhvr>
                                      <p:to>
                                        <p:strVal val="visible"/>
                                      </p:to>
                                    </p:set>
                                    <p:anim calcmode="lin" valueType="num">
                                      <p:cBhvr>
                                        <p:cTn id="21" dur="500" fill="hold"/>
                                        <p:tgtEl>
                                          <p:spTgt spid="79"/>
                                        </p:tgtEl>
                                        <p:attrNameLst>
                                          <p:attrName>ppt_w</p:attrName>
                                        </p:attrNameLst>
                                      </p:cBhvr>
                                      <p:tavLst>
                                        <p:tav tm="0">
                                          <p:val>
                                            <p:fltVal val="0"/>
                                          </p:val>
                                        </p:tav>
                                        <p:tav tm="100000">
                                          <p:val>
                                            <p:strVal val="#ppt_w"/>
                                          </p:val>
                                        </p:tav>
                                      </p:tavLst>
                                    </p:anim>
                                    <p:anim calcmode="lin" valueType="num">
                                      <p:cBhvr>
                                        <p:cTn id="22" dur="500" fill="hold"/>
                                        <p:tgtEl>
                                          <p:spTgt spid="79"/>
                                        </p:tgtEl>
                                        <p:attrNameLst>
                                          <p:attrName>ppt_h</p:attrName>
                                        </p:attrNameLst>
                                      </p:cBhvr>
                                      <p:tavLst>
                                        <p:tav tm="0">
                                          <p:val>
                                            <p:fltVal val="0"/>
                                          </p:val>
                                        </p:tav>
                                        <p:tav tm="100000">
                                          <p:val>
                                            <p:strVal val="#ppt_h"/>
                                          </p:val>
                                        </p:tav>
                                      </p:tavLst>
                                    </p:anim>
                                    <p:anim calcmode="lin" valueType="num">
                                      <p:cBhvr>
                                        <p:cTn id="23" dur="500" fill="hold"/>
                                        <p:tgtEl>
                                          <p:spTgt spid="79"/>
                                        </p:tgtEl>
                                        <p:attrNameLst>
                                          <p:attrName>style.rotation</p:attrName>
                                        </p:attrNameLst>
                                      </p:cBhvr>
                                      <p:tavLst>
                                        <p:tav tm="0">
                                          <p:val>
                                            <p:fltVal val="360"/>
                                          </p:val>
                                        </p:tav>
                                        <p:tav tm="100000">
                                          <p:val>
                                            <p:fltVal val="0"/>
                                          </p:val>
                                        </p:tav>
                                      </p:tavLst>
                                    </p:anim>
                                    <p:animEffect transition="in" filter="fade">
                                      <p:cBhvr>
                                        <p:cTn id="24" dur="500"/>
                                        <p:tgtEl>
                                          <p:spTgt spid="79"/>
                                        </p:tgtEl>
                                      </p:cBhvr>
                                    </p:animEffect>
                                  </p:childTnLst>
                                </p:cTn>
                              </p:par>
                            </p:childTnLst>
                          </p:cTn>
                        </p:par>
                        <p:par>
                          <p:cTn id="25" fill="hold">
                            <p:stCondLst>
                              <p:cond delay="1000"/>
                            </p:stCondLst>
                            <p:childTnLst>
                              <p:par>
                                <p:cTn id="26" presetID="29" presetClass="entr" presetSubtype="0" fill="hold" grpId="0" nodeType="afterEffect">
                                  <p:stCondLst>
                                    <p:cond delay="0"/>
                                  </p:stCondLst>
                                  <p:childTnLst>
                                    <p:set>
                                      <p:cBhvr>
                                        <p:cTn id="27" dur="1" fill="hold">
                                          <p:stCondLst>
                                            <p:cond delay="0"/>
                                          </p:stCondLst>
                                        </p:cTn>
                                        <p:tgtEl>
                                          <p:spTgt spid="80"/>
                                        </p:tgtEl>
                                        <p:attrNameLst>
                                          <p:attrName>style.visibility</p:attrName>
                                        </p:attrNameLst>
                                      </p:cBhvr>
                                      <p:to>
                                        <p:strVal val="visible"/>
                                      </p:to>
                                    </p:set>
                                    <p:anim calcmode="lin" valueType="num">
                                      <p:cBhvr>
                                        <p:cTn id="28" dur="1000" fill="hold"/>
                                        <p:tgtEl>
                                          <p:spTgt spid="80"/>
                                        </p:tgtEl>
                                        <p:attrNameLst>
                                          <p:attrName>ppt_x</p:attrName>
                                        </p:attrNameLst>
                                      </p:cBhvr>
                                      <p:tavLst>
                                        <p:tav tm="0">
                                          <p:val>
                                            <p:strVal val="#ppt_x-.2"/>
                                          </p:val>
                                        </p:tav>
                                        <p:tav tm="100000">
                                          <p:val>
                                            <p:strVal val="#ppt_x"/>
                                          </p:val>
                                        </p:tav>
                                      </p:tavLst>
                                    </p:anim>
                                    <p:anim calcmode="lin" valueType="num">
                                      <p:cBhvr>
                                        <p:cTn id="29" dur="1000" fill="hold"/>
                                        <p:tgtEl>
                                          <p:spTgt spid="80"/>
                                        </p:tgtEl>
                                        <p:attrNameLst>
                                          <p:attrName>ppt_y</p:attrName>
                                        </p:attrNameLst>
                                      </p:cBhvr>
                                      <p:tavLst>
                                        <p:tav tm="0">
                                          <p:val>
                                            <p:strVal val="#ppt_y"/>
                                          </p:val>
                                        </p:tav>
                                        <p:tav tm="100000">
                                          <p:val>
                                            <p:strVal val="#ppt_y"/>
                                          </p:val>
                                        </p:tav>
                                      </p:tavLst>
                                    </p:anim>
                                    <p:animEffect transition="in" filter="wipe(right)" prLst="gradientSize: 0.1">
                                      <p:cBhvr>
                                        <p:cTn id="30" dur="1000"/>
                                        <p:tgtEl>
                                          <p:spTgt spid="80"/>
                                        </p:tgtEl>
                                      </p:cBhvr>
                                    </p:animEffect>
                                  </p:childTnLst>
                                </p:cTn>
                              </p:par>
                              <p:par>
                                <p:cTn id="31" presetID="29" presetClass="entr" presetSubtype="0" fill="hold" grpId="0" nodeType="withEffect">
                                  <p:stCondLst>
                                    <p:cond delay="0"/>
                                  </p:stCondLst>
                                  <p:childTnLst>
                                    <p:set>
                                      <p:cBhvr>
                                        <p:cTn id="32" dur="1" fill="hold">
                                          <p:stCondLst>
                                            <p:cond delay="0"/>
                                          </p:stCondLst>
                                        </p:cTn>
                                        <p:tgtEl>
                                          <p:spTgt spid="81"/>
                                        </p:tgtEl>
                                        <p:attrNameLst>
                                          <p:attrName>style.visibility</p:attrName>
                                        </p:attrNameLst>
                                      </p:cBhvr>
                                      <p:to>
                                        <p:strVal val="visible"/>
                                      </p:to>
                                    </p:set>
                                    <p:anim calcmode="lin" valueType="num">
                                      <p:cBhvr>
                                        <p:cTn id="33" dur="1000" fill="hold"/>
                                        <p:tgtEl>
                                          <p:spTgt spid="81"/>
                                        </p:tgtEl>
                                        <p:attrNameLst>
                                          <p:attrName>ppt_x</p:attrName>
                                        </p:attrNameLst>
                                      </p:cBhvr>
                                      <p:tavLst>
                                        <p:tav tm="0">
                                          <p:val>
                                            <p:strVal val="#ppt_x-.2"/>
                                          </p:val>
                                        </p:tav>
                                        <p:tav tm="100000">
                                          <p:val>
                                            <p:strVal val="#ppt_x"/>
                                          </p:val>
                                        </p:tav>
                                      </p:tavLst>
                                    </p:anim>
                                    <p:anim calcmode="lin" valueType="num">
                                      <p:cBhvr>
                                        <p:cTn id="34" dur="1000" fill="hold"/>
                                        <p:tgtEl>
                                          <p:spTgt spid="81"/>
                                        </p:tgtEl>
                                        <p:attrNameLst>
                                          <p:attrName>ppt_y</p:attrName>
                                        </p:attrNameLst>
                                      </p:cBhvr>
                                      <p:tavLst>
                                        <p:tav tm="0">
                                          <p:val>
                                            <p:strVal val="#ppt_y"/>
                                          </p:val>
                                        </p:tav>
                                        <p:tav tm="100000">
                                          <p:val>
                                            <p:strVal val="#ppt_y"/>
                                          </p:val>
                                        </p:tav>
                                      </p:tavLst>
                                    </p:anim>
                                    <p:animEffect transition="in" filter="wipe(right)" prLst="gradientSize: 0.1">
                                      <p:cBhvr>
                                        <p:cTn id="35" dur="1000"/>
                                        <p:tgtEl>
                                          <p:spTgt spid="81"/>
                                        </p:tgtEl>
                                      </p:cBhvr>
                                    </p:animEffect>
                                  </p:childTnLst>
                                </p:cTn>
                              </p:par>
                            </p:childTnLst>
                          </p:cTn>
                        </p:par>
                        <p:par>
                          <p:cTn id="36" fill="hold">
                            <p:stCondLst>
                              <p:cond delay="2000"/>
                            </p:stCondLst>
                            <p:childTnLst>
                              <p:par>
                                <p:cTn id="37" presetID="42" presetClass="entr" presetSubtype="0" fill="hold" grpId="0" nodeType="afterEffect">
                                  <p:stCondLst>
                                    <p:cond delay="0"/>
                                  </p:stCondLst>
                                  <p:childTnLst>
                                    <p:set>
                                      <p:cBhvr>
                                        <p:cTn id="38" dur="1" fill="hold">
                                          <p:stCondLst>
                                            <p:cond delay="0"/>
                                          </p:stCondLst>
                                        </p:cTn>
                                        <p:tgtEl>
                                          <p:spTgt spid="84"/>
                                        </p:tgtEl>
                                        <p:attrNameLst>
                                          <p:attrName>style.visibility</p:attrName>
                                        </p:attrNameLst>
                                      </p:cBhvr>
                                      <p:to>
                                        <p:strVal val="visible"/>
                                      </p:to>
                                    </p:set>
                                    <p:animEffect transition="in" filter="fade">
                                      <p:cBhvr>
                                        <p:cTn id="39" dur="1000"/>
                                        <p:tgtEl>
                                          <p:spTgt spid="84"/>
                                        </p:tgtEl>
                                      </p:cBhvr>
                                    </p:animEffect>
                                    <p:anim calcmode="lin" valueType="num">
                                      <p:cBhvr>
                                        <p:cTn id="40" dur="1000" fill="hold"/>
                                        <p:tgtEl>
                                          <p:spTgt spid="84"/>
                                        </p:tgtEl>
                                        <p:attrNameLst>
                                          <p:attrName>ppt_x</p:attrName>
                                        </p:attrNameLst>
                                      </p:cBhvr>
                                      <p:tavLst>
                                        <p:tav tm="0">
                                          <p:val>
                                            <p:strVal val="#ppt_x"/>
                                          </p:val>
                                        </p:tav>
                                        <p:tav tm="100000">
                                          <p:val>
                                            <p:strVal val="#ppt_x"/>
                                          </p:val>
                                        </p:tav>
                                      </p:tavLst>
                                    </p:anim>
                                    <p:anim calcmode="lin" valueType="num">
                                      <p:cBhvr>
                                        <p:cTn id="41" dur="1000" fill="hold"/>
                                        <p:tgtEl>
                                          <p:spTgt spid="84"/>
                                        </p:tgtEl>
                                        <p:attrNameLst>
                                          <p:attrName>ppt_y</p:attrName>
                                        </p:attrNameLst>
                                      </p:cBhvr>
                                      <p:tavLst>
                                        <p:tav tm="0">
                                          <p:val>
                                            <p:strVal val="#ppt_y+.1"/>
                                          </p:val>
                                        </p:tav>
                                        <p:tav tm="100000">
                                          <p:val>
                                            <p:strVal val="#ppt_y"/>
                                          </p:val>
                                        </p:tav>
                                      </p:tavLst>
                                    </p:anim>
                                  </p:childTnLst>
                                </p:cTn>
                              </p:par>
                            </p:childTnLst>
                          </p:cTn>
                        </p:par>
                        <p:par>
                          <p:cTn id="42" fill="hold">
                            <p:stCondLst>
                              <p:cond delay="3000"/>
                            </p:stCondLst>
                            <p:childTnLst>
                              <p:par>
                                <p:cTn id="43" presetID="42" presetClass="entr" presetSubtype="0" fill="hold" grpId="0" nodeType="afterEffect">
                                  <p:stCondLst>
                                    <p:cond delay="0"/>
                                  </p:stCondLst>
                                  <p:childTnLst>
                                    <p:set>
                                      <p:cBhvr>
                                        <p:cTn id="44" dur="1" fill="hold">
                                          <p:stCondLst>
                                            <p:cond delay="0"/>
                                          </p:stCondLst>
                                        </p:cTn>
                                        <p:tgtEl>
                                          <p:spTgt spid="82"/>
                                        </p:tgtEl>
                                        <p:attrNameLst>
                                          <p:attrName>style.visibility</p:attrName>
                                        </p:attrNameLst>
                                      </p:cBhvr>
                                      <p:to>
                                        <p:strVal val="visible"/>
                                      </p:to>
                                    </p:set>
                                    <p:animEffect transition="in" filter="fade">
                                      <p:cBhvr>
                                        <p:cTn id="45" dur="1000"/>
                                        <p:tgtEl>
                                          <p:spTgt spid="82"/>
                                        </p:tgtEl>
                                      </p:cBhvr>
                                    </p:animEffect>
                                    <p:anim calcmode="lin" valueType="num">
                                      <p:cBhvr>
                                        <p:cTn id="46" dur="1000" fill="hold"/>
                                        <p:tgtEl>
                                          <p:spTgt spid="82"/>
                                        </p:tgtEl>
                                        <p:attrNameLst>
                                          <p:attrName>ppt_x</p:attrName>
                                        </p:attrNameLst>
                                      </p:cBhvr>
                                      <p:tavLst>
                                        <p:tav tm="0">
                                          <p:val>
                                            <p:strVal val="#ppt_x"/>
                                          </p:val>
                                        </p:tav>
                                        <p:tav tm="100000">
                                          <p:val>
                                            <p:strVal val="#ppt_x"/>
                                          </p:val>
                                        </p:tav>
                                      </p:tavLst>
                                    </p:anim>
                                    <p:anim calcmode="lin" valueType="num">
                                      <p:cBhvr>
                                        <p:cTn id="47" dur="1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0" grpId="0"/>
      <p:bldP spid="81" grpId="0"/>
      <p:bldP spid="82" grpId="0"/>
      <p:bldP spid="84" grpId="0"/>
      <p:bldP spid="13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nvSpPr>
        <p:spPr>
          <a:xfrm>
            <a:off x="763905" y="-19685"/>
            <a:ext cx="7924800" cy="5477510"/>
          </a:xfrm>
          <a:prstGeom prst="rect">
            <a:avLst/>
          </a:prstGeom>
          <a:noFill/>
          <a:ln w="9525">
            <a:noFill/>
          </a:ln>
        </p:spPr>
        <p:txBody>
          <a:bodyPr wrap="square">
            <a:spAutoFit/>
          </a:bodyPr>
          <a:p>
            <a:pPr marL="0" indent="247650"/>
            <a:r>
              <a:rPr lang="zh-CN" sz="1600" b="0">
                <a:solidFill>
                  <a:schemeClr val="bg1"/>
                </a:solidFill>
                <a:ea typeface="宋体" panose="02010600030101010101" pitchFamily="2" charset="-122"/>
              </a:rPr>
              <a:t>一、系统概述武装押运车对银行现金流通和业务发展起着非常重要的作用，充分加强武装押运车押运途中的防抢能力是保安工作重点。为了更好地预防武装押运车恶性犯罪、打击抢劫武装押运车的犯罪行为，以应对越来越先进和残忍的犯罪手段，加强对内防范和对外警戒，各地相继提出对武装押运车进行</a:t>
            </a:r>
            <a:r>
              <a:rPr lang="en-US" sz="1600" b="0">
                <a:solidFill>
                  <a:schemeClr val="bg1"/>
                </a:solidFill>
                <a:latin typeface="Lucida Grande" charset="0"/>
                <a:ea typeface="宋体" panose="02010600030101010101" pitchFamily="2" charset="-122"/>
                <a:cs typeface="Lucida Grande" charset="0"/>
              </a:rPr>
              <a:t>4</a:t>
            </a:r>
            <a:r>
              <a:rPr lang="zh-CN" sz="1600" b="0">
                <a:solidFill>
                  <a:schemeClr val="bg1"/>
                </a:solidFill>
                <a:ea typeface="宋体" panose="02010600030101010101" pitchFamily="2" charset="-122"/>
              </a:rPr>
              <a:t>G远程视频监控及移动视频监控取证的需求。随着视频监控技术和无线通讯技术的发展，各种先进技术应用在安防监控领域，技防与人防有效补充，共同提高武装押运车的安全防备能力。在武装押运车上安装拾声、录像、</a:t>
            </a:r>
            <a:r>
              <a:rPr lang="en-US" sz="1600" b="0">
                <a:solidFill>
                  <a:schemeClr val="bg1"/>
                </a:solidFill>
                <a:latin typeface="Lucida Grande" charset="0"/>
                <a:ea typeface="宋体" panose="02010600030101010101" pitchFamily="2" charset="-122"/>
                <a:cs typeface="Lucida Grande" charset="0"/>
              </a:rPr>
              <a:t>BD/</a:t>
            </a:r>
            <a:r>
              <a:rPr lang="zh-CN" sz="1600" b="0">
                <a:solidFill>
                  <a:schemeClr val="bg1"/>
                </a:solidFill>
                <a:ea typeface="宋体" panose="02010600030101010101" pitchFamily="2" charset="-122"/>
              </a:rPr>
              <a:t>GPS定位、</a:t>
            </a:r>
            <a:r>
              <a:rPr lang="zh-CN" sz="1600" b="0">
                <a:solidFill>
                  <a:schemeClr val="bg1"/>
                </a:solidFill>
                <a:latin typeface="Lucida Grande" charset="0"/>
                <a:ea typeface="宋体" panose="02010600030101010101" pitchFamily="2" charset="-122"/>
              </a:rPr>
              <a:t>远程锁车</a:t>
            </a:r>
            <a:r>
              <a:rPr lang="zh-CN" sz="1600" b="0">
                <a:solidFill>
                  <a:schemeClr val="bg1"/>
                </a:solidFill>
                <a:ea typeface="宋体" panose="02010600030101010101" pitchFamily="2" charset="-122"/>
              </a:rPr>
              <a:t>、</a:t>
            </a:r>
            <a:r>
              <a:rPr lang="zh-CN" sz="1600" b="0">
                <a:solidFill>
                  <a:schemeClr val="bg1"/>
                </a:solidFill>
                <a:latin typeface="Lucida Grande" charset="0"/>
                <a:ea typeface="宋体" panose="02010600030101010101" pitchFamily="2" charset="-122"/>
              </a:rPr>
              <a:t>紧急报警</a:t>
            </a:r>
            <a:r>
              <a:rPr lang="zh-CN" sz="1600" b="0">
                <a:solidFill>
                  <a:schemeClr val="bg1"/>
                </a:solidFill>
                <a:ea typeface="宋体" panose="02010600030101010101" pitchFamily="2" charset="-122"/>
              </a:rPr>
              <a:t>、</a:t>
            </a:r>
            <a:r>
              <a:rPr lang="zh-CN" sz="1600" b="0">
                <a:solidFill>
                  <a:schemeClr val="bg1"/>
                </a:solidFill>
                <a:latin typeface="Lucida Grande" charset="0"/>
                <a:ea typeface="宋体" panose="02010600030101010101" pitchFamily="2" charset="-122"/>
              </a:rPr>
              <a:t>远程对讲</a:t>
            </a:r>
            <a:r>
              <a:rPr lang="zh-CN" sz="1600" b="0">
                <a:solidFill>
                  <a:schemeClr val="bg1"/>
                </a:solidFill>
                <a:ea typeface="宋体" panose="02010600030101010101" pitchFamily="2" charset="-122"/>
              </a:rPr>
              <a:t>、</a:t>
            </a:r>
            <a:r>
              <a:rPr lang="en-US" sz="1600" b="0">
                <a:solidFill>
                  <a:schemeClr val="bg1"/>
                </a:solidFill>
                <a:latin typeface="Lucida Grande" charset="0"/>
                <a:ea typeface="宋体" panose="02010600030101010101" pitchFamily="2" charset="-122"/>
                <a:cs typeface="Lucida Grande" charset="0"/>
              </a:rPr>
              <a:t>4</a:t>
            </a:r>
            <a:r>
              <a:rPr lang="zh-CN" sz="1600" b="0">
                <a:solidFill>
                  <a:schemeClr val="bg1"/>
                </a:solidFill>
                <a:ea typeface="宋体" panose="02010600030101010101" pitchFamily="2" charset="-122"/>
              </a:rPr>
              <a:t>G远程视频通讯系统、移动视频监控取证系统已经成为武装押运车提高防护等级和提高银行安全运钞系数的新举措。在武装押运车上加装</a:t>
            </a:r>
            <a:r>
              <a:rPr lang="en-US" sz="1600" b="0">
                <a:solidFill>
                  <a:schemeClr val="bg1"/>
                </a:solidFill>
                <a:latin typeface="Lucida Grande" charset="0"/>
                <a:ea typeface="宋体" panose="02010600030101010101" pitchFamily="2" charset="-122"/>
                <a:cs typeface="Lucida Grande" charset="0"/>
              </a:rPr>
              <a:t>4</a:t>
            </a:r>
            <a:r>
              <a:rPr lang="zh-CN" sz="1600" b="0">
                <a:solidFill>
                  <a:schemeClr val="bg1"/>
                </a:solidFill>
                <a:ea typeface="宋体" panose="02010600030101010101" pitchFamily="2" charset="-122"/>
              </a:rPr>
              <a:t>G车载硬盘录像机可对武装押运车内部及周边情况进行全程录像和远程视频监控，一旦发生抢劫等异常情况，利用</a:t>
            </a:r>
            <a:r>
              <a:rPr lang="en-US" sz="1600" b="0">
                <a:solidFill>
                  <a:schemeClr val="bg1"/>
                </a:solidFill>
                <a:latin typeface="Lucida Grande" charset="0"/>
                <a:ea typeface="宋体" panose="02010600030101010101" pitchFamily="2" charset="-122"/>
                <a:cs typeface="Lucida Grande" charset="0"/>
              </a:rPr>
              <a:t>4</a:t>
            </a:r>
            <a:r>
              <a:rPr lang="zh-CN" sz="1600" b="0">
                <a:solidFill>
                  <a:schemeClr val="bg1"/>
                </a:solidFill>
                <a:ea typeface="宋体" panose="02010600030101010101" pitchFamily="2" charset="-122"/>
              </a:rPr>
              <a:t>G无线实时把监控视频传回监控中心集中浏览及存储，从而利用高科技的无线视频监控系统实施对武装押运车的武装，提高武装押运车的防护等级，同时实现与公安部门的报警联动。监控中心马上知道现场情况并采取措施。可通过存储在硬盘录像机上的录像数据进行案情分析，便于尽早破案。</a:t>
            </a:r>
            <a:endParaRPr lang="zh-CN" sz="1600" b="0">
              <a:solidFill>
                <a:schemeClr val="bg1"/>
              </a:solidFill>
              <a:ea typeface="宋体" panose="02010600030101010101" pitchFamily="2" charset="-122"/>
            </a:endParaRPr>
          </a:p>
          <a:p>
            <a:pPr marL="0" indent="247650"/>
            <a:r>
              <a:rPr lang="zh-CN" altLang="en-US">
                <a:solidFill>
                  <a:schemeClr val="bg1"/>
                </a:solidFill>
              </a:rPr>
              <a:t>针对金融武装押运车视频及报警数据的管理，武装押运车视频监控与GIS电子地图管理有机结合，将“4G”远程视频信息与车载GPS信息在同一界面体现出来，监控中心非常直观就可以看到武装押运车的正常工作情况，一旦有报警信息，报警的武装押运车图标立即变色，同时在押运车图标边上显示四路车载视频，便于指挥中心最快作出反应，第一时间处理突发事件。而指挥中心在武装押运车抵达每个网点时，可以监控车辆行驶过程以及车速、停车、开关门时间等，实现对运钞过程的监控和管理。</a:t>
            </a:r>
            <a:endParaRPr lang="zh-CN" altLang="en-US">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1" name="文本框 100"/>
          <p:cNvSpPr txBox="1"/>
          <p:nvPr/>
        </p:nvSpPr>
        <p:spPr>
          <a:xfrm>
            <a:off x="752475" y="484505"/>
            <a:ext cx="7444740" cy="4799965"/>
          </a:xfrm>
          <a:prstGeom prst="rect">
            <a:avLst/>
          </a:prstGeom>
          <a:noFill/>
          <a:ln w="9525">
            <a:noFill/>
          </a:ln>
        </p:spPr>
        <p:txBody>
          <a:bodyPr wrap="square">
            <a:spAutoFit/>
          </a:bodyPr>
          <a:p>
            <a:pPr marL="0" indent="0"/>
            <a:r>
              <a:rPr lang="zh-CN" sz="1600" b="0">
                <a:solidFill>
                  <a:schemeClr val="tx1"/>
                </a:solidFill>
                <a:ea typeface="宋体" panose="02010600030101010101" pitchFamily="2" charset="-122"/>
              </a:rPr>
              <a:t>二、需求分析通过视频监控系统可对车前、驾驶室、</a:t>
            </a:r>
            <a:r>
              <a:rPr lang="zh-CN" sz="1600" b="0">
                <a:solidFill>
                  <a:schemeClr val="tx1"/>
                </a:solidFill>
                <a:latin typeface="Lucida Grande" charset="0"/>
                <a:ea typeface="宋体" panose="02010600030101010101" pitchFamily="2" charset="-122"/>
              </a:rPr>
              <a:t>钞箱</a:t>
            </a:r>
            <a:r>
              <a:rPr lang="zh-CN" sz="1600" b="0">
                <a:solidFill>
                  <a:schemeClr val="tx1"/>
                </a:solidFill>
                <a:ea typeface="宋体" panose="02010600030101010101" pitchFamily="2" charset="-122"/>
              </a:rPr>
              <a:t>内、车后、车</a:t>
            </a:r>
            <a:r>
              <a:rPr lang="zh-CN" sz="1600" b="0">
                <a:solidFill>
                  <a:schemeClr val="tx1"/>
                </a:solidFill>
                <a:latin typeface="Lucida Grande" charset="0"/>
                <a:ea typeface="宋体" panose="02010600030101010101" pitchFamily="2" charset="-122"/>
              </a:rPr>
              <a:t>左侧、车右侧</a:t>
            </a:r>
            <a:r>
              <a:rPr lang="zh-CN" sz="1600" b="0">
                <a:solidFill>
                  <a:schemeClr val="tx1"/>
                </a:solidFill>
                <a:ea typeface="宋体" panose="02010600030101010101" pitchFamily="2" charset="-122"/>
              </a:rPr>
              <a:t>等武装押运车车辆内外部实现全方位、多角度实时监控及存储。还要结</a:t>
            </a:r>
            <a:r>
              <a:rPr lang="zh-CN" sz="1600" b="0">
                <a:solidFill>
                  <a:schemeClr val="tx1"/>
                </a:solidFill>
                <a:latin typeface="Lucida Grande" charset="0"/>
                <a:ea typeface="宋体" panose="02010600030101010101" pitchFamily="2" charset="-122"/>
              </a:rPr>
              <a:t>合</a:t>
            </a:r>
            <a:r>
              <a:rPr lang="zh-CN" sz="1600" b="0">
                <a:solidFill>
                  <a:schemeClr val="tx1"/>
                </a:solidFill>
                <a:ea typeface="宋体" panose="02010600030101010101" pitchFamily="2" charset="-122"/>
              </a:rPr>
              <a:t>押运实际需要，针对运钞接送款时进行实时移动监控存储，可对武装押运车车辆实现GPS位置的定位及跟踪管理。根据实际需要，无线双向语音对讲，指挥中心实时与前端人员进行通讯，下达工作指令。武装押运车远程监控系统的要求：</a:t>
            </a:r>
            <a:endParaRPr lang="zh-CN" sz="1600" b="0">
              <a:solidFill>
                <a:schemeClr val="tx1"/>
              </a:solidFill>
              <a:ea typeface="宋体" panose="02010600030101010101" pitchFamily="2" charset="-122"/>
            </a:endParaRPr>
          </a:p>
          <a:p>
            <a:pPr marL="0" indent="0"/>
            <a:r>
              <a:rPr lang="zh-CN" sz="1600" b="0">
                <a:solidFill>
                  <a:schemeClr val="tx1"/>
                </a:solidFill>
                <a:ea typeface="宋体" panose="02010600030101010101" pitchFamily="2" charset="-122"/>
              </a:rPr>
              <a:t>1、要求远程能够同时监控大量目标，结合GIS地理平台，直观反映武装押运车日常工作情况；</a:t>
            </a:r>
            <a:endParaRPr lang="zh-CN" sz="1600" b="0">
              <a:solidFill>
                <a:schemeClr val="tx1"/>
              </a:solidFill>
              <a:ea typeface="宋体" panose="02010600030101010101" pitchFamily="2" charset="-122"/>
            </a:endParaRPr>
          </a:p>
          <a:p>
            <a:pPr marL="0" indent="0"/>
            <a:r>
              <a:rPr lang="zh-CN" altLang="en-US">
                <a:solidFill>
                  <a:schemeClr val="tx1"/>
                </a:solidFill>
              </a:rPr>
              <a:t>2、对报警信息要求快速反应，结合远程视频监控系统，能及时了解报警实际视频信息；</a:t>
            </a:r>
            <a:endParaRPr lang="zh-CN" altLang="en-US">
              <a:solidFill>
                <a:schemeClr val="tx1"/>
              </a:solidFill>
            </a:endParaRPr>
          </a:p>
          <a:p>
            <a:pPr marL="0" indent="0"/>
            <a:r>
              <a:rPr lang="zh-CN" altLang="en-US">
                <a:solidFill>
                  <a:schemeClr val="tx1"/>
                </a:solidFill>
              </a:rPr>
              <a:t>3、能够对敏感区域进行重点监控。特别是车到网点接送款过程是监控盲区，需要实时移动监控跟踪；</a:t>
            </a:r>
            <a:endParaRPr lang="zh-CN" altLang="en-US">
              <a:solidFill>
                <a:schemeClr val="tx1"/>
              </a:solidFill>
            </a:endParaRPr>
          </a:p>
          <a:p>
            <a:pPr marL="0" indent="0"/>
            <a:r>
              <a:rPr lang="zh-CN" altLang="en-US">
                <a:solidFill>
                  <a:schemeClr val="tx1"/>
                </a:solidFill>
              </a:rPr>
              <a:t></a:t>
            </a:r>
            <a:endParaRPr lang="zh-CN" altLang="en-US">
              <a:solidFill>
                <a:schemeClr val="tx1"/>
              </a:solidFill>
            </a:endParaRPr>
          </a:p>
          <a:p>
            <a:pPr marL="0" indent="0"/>
            <a:r>
              <a:rPr lang="zh-CN" altLang="en-US">
                <a:solidFill>
                  <a:schemeClr val="tx1"/>
                </a:solidFill>
              </a:rPr>
              <a:t>4、4G远程监控系统要具有权限管理功能，保证视频数据不能外泄；</a:t>
            </a:r>
            <a:endParaRPr lang="zh-CN" altLang="en-US">
              <a:solidFill>
                <a:schemeClr val="tx1"/>
              </a:solidFill>
            </a:endParaRPr>
          </a:p>
          <a:p>
            <a:pPr marL="0" indent="0"/>
            <a:r>
              <a:rPr lang="zh-CN" altLang="en-US">
                <a:solidFill>
                  <a:schemeClr val="tx1"/>
                </a:solidFill>
              </a:rPr>
              <a:t>5、车辆视频监控系统要求本地及远程都可以控制，图像集中传输到监控中心，要求传输实时动态图像（并非图片），并且可根据需要把监控车辆视频信息输出到电视墙及需要监控的客户端计算机、智能手机。</a:t>
            </a:r>
            <a:endParaRPr lang="zh-CN" altLang="en-US">
              <a:solidFill>
                <a:schemeClr val="tx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1" name="文本框 100"/>
          <p:cNvSpPr txBox="1"/>
          <p:nvPr/>
        </p:nvSpPr>
        <p:spPr>
          <a:xfrm>
            <a:off x="1231900" y="842010"/>
            <a:ext cx="6325870" cy="3538220"/>
          </a:xfrm>
          <a:prstGeom prst="rect">
            <a:avLst/>
          </a:prstGeom>
          <a:noFill/>
          <a:ln w="9525">
            <a:noFill/>
          </a:ln>
        </p:spPr>
        <p:txBody>
          <a:bodyPr wrap="square">
            <a:spAutoFit/>
          </a:bodyPr>
          <a:p>
            <a:pPr marL="0" indent="0"/>
            <a:r>
              <a:rPr lang="zh-CN" sz="1600" b="0">
                <a:solidFill>
                  <a:schemeClr val="bg1"/>
                </a:solidFill>
                <a:ea typeface="宋体" panose="02010600030101010101" pitchFamily="2" charset="-122"/>
              </a:rPr>
              <a:t>三、系统特点1、系统具有良好可扩展性，随着监控点的增加，只要增加前端设备即可。2、用户可通过监控中心电视墙或者电脑客户端镜头轮跳切换方式，连续24小时实时监控。3、系统具有监控、录像、回放、传输和备份功能，设备支持前端硬盘</a:t>
            </a:r>
            <a:r>
              <a:rPr lang="zh-CN" sz="1600" b="0">
                <a:solidFill>
                  <a:schemeClr val="bg1"/>
                </a:solidFill>
                <a:latin typeface="Lucida Grande" charset="0"/>
                <a:ea typeface="宋体" panose="02010600030101010101" pitchFamily="2" charset="-122"/>
              </a:rPr>
              <a:t>和</a:t>
            </a:r>
            <a:r>
              <a:rPr lang="zh-CN" sz="1600" b="0">
                <a:solidFill>
                  <a:schemeClr val="bg1"/>
                </a:solidFill>
                <a:ea typeface="宋体" panose="02010600030101010101" pitchFamily="2" charset="-122"/>
              </a:rPr>
              <a:t>SD卡</a:t>
            </a:r>
            <a:r>
              <a:rPr lang="zh-CN" sz="1600" b="0">
                <a:solidFill>
                  <a:schemeClr val="bg1"/>
                </a:solidFill>
                <a:latin typeface="Lucida Grande" charset="0"/>
                <a:ea typeface="宋体" panose="02010600030101010101" pitchFamily="2" charset="-122"/>
              </a:rPr>
              <a:t>同时</a:t>
            </a:r>
            <a:r>
              <a:rPr lang="zh-CN" sz="1600" b="0">
                <a:solidFill>
                  <a:schemeClr val="bg1"/>
                </a:solidFill>
                <a:ea typeface="宋体" panose="02010600030101010101" pitchFamily="2" charset="-122"/>
              </a:rPr>
              <a:t>存储。4、可采用通过客户端、电视墙等多种方式浏览前端各监控点视频图象。5、支持前端及远程云台控制，</a:t>
            </a:r>
            <a:r>
              <a:rPr lang="en-US" sz="1600" b="0">
                <a:solidFill>
                  <a:schemeClr val="bg1"/>
                </a:solidFill>
                <a:latin typeface="Lucida Grande" charset="0"/>
                <a:ea typeface="宋体" panose="02010600030101010101" pitchFamily="2" charset="-122"/>
                <a:cs typeface="Lucida Grande" charset="0"/>
              </a:rPr>
              <a:t>4</a:t>
            </a:r>
            <a:r>
              <a:rPr lang="zh-CN" sz="1600" b="0">
                <a:solidFill>
                  <a:schemeClr val="bg1"/>
                </a:solidFill>
                <a:ea typeface="宋体" panose="02010600030101010101" pitchFamily="2" charset="-122"/>
              </a:rPr>
              <a:t>G单兵设备支持双向语音通话功能。6、完善的车辆管理功能。7、独有无线单兵头盔移动视频传输系统--无线便携式防弹头盔移动摄像传输系统。使视频监控无盲点，实现车与网点，管理中心与人能实时联系和视频观察，最大限度的保证人员和物品安全。</a:t>
            </a:r>
            <a:endParaRPr lang="zh-CN" altLang="en-US" sz="1600" b="0">
              <a:solidFill>
                <a:schemeClr val="bg1"/>
              </a:solidFill>
              <a:ea typeface="宋体" panose="02010600030101010101" pitchFamily="2"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5" name="文本框 4"/>
          <p:cNvSpPr txBox="1"/>
          <p:nvPr/>
        </p:nvSpPr>
        <p:spPr>
          <a:xfrm>
            <a:off x="2020570" y="1692275"/>
            <a:ext cx="5559425" cy="3784600"/>
          </a:xfrm>
          <a:prstGeom prst="rect">
            <a:avLst/>
          </a:prstGeom>
          <a:noFill/>
          <a:ln w="9525">
            <a:noFill/>
          </a:ln>
        </p:spPr>
        <p:txBody>
          <a:bodyPr wrap="square">
            <a:spAutoFit/>
          </a:bodyPr>
          <a:p>
            <a:pPr marL="0" indent="0"/>
            <a:r>
              <a:rPr lang="zh-CN" sz="2000" b="0">
                <a:solidFill>
                  <a:schemeClr val="tx1"/>
                </a:solidFill>
                <a:ea typeface="宋体" panose="02010600030101010101" pitchFamily="2" charset="-122"/>
              </a:rPr>
              <a:t>四  系统组成</a:t>
            </a:r>
            <a:endParaRPr lang="zh-CN" sz="2000" b="0">
              <a:solidFill>
                <a:schemeClr val="tx1"/>
              </a:solidFill>
              <a:ea typeface="宋体" panose="02010600030101010101" pitchFamily="2" charset="-122"/>
            </a:endParaRPr>
          </a:p>
          <a:p>
            <a:pPr marL="0" indent="0"/>
            <a:r>
              <a:rPr lang="zh-CN" sz="2000" b="0">
                <a:solidFill>
                  <a:schemeClr val="tx1"/>
                </a:solidFill>
                <a:ea typeface="宋体" panose="02010600030101010101" pitchFamily="2" charset="-122"/>
              </a:rPr>
              <a:t>1、车载音视频监控系统—负责前端视采集、控制、显示等；2、</a:t>
            </a:r>
            <a:r>
              <a:rPr lang="en-US" sz="2000" b="0">
                <a:solidFill>
                  <a:schemeClr val="tx1"/>
                </a:solidFill>
                <a:latin typeface="Lucida Grande" charset="0"/>
                <a:ea typeface="宋体" panose="02010600030101010101" pitchFamily="2" charset="-122"/>
                <a:cs typeface="Lucida Grande" charset="0"/>
              </a:rPr>
              <a:t>4</a:t>
            </a:r>
            <a:r>
              <a:rPr lang="zh-CN" sz="2000" b="0">
                <a:solidFill>
                  <a:schemeClr val="tx1"/>
                </a:solidFill>
                <a:ea typeface="宋体" panose="02010600030101010101" pitchFamily="2" charset="-122"/>
              </a:rPr>
              <a:t>G车载硬盘式视频服务器—负责处理前端摄像机所采集音视频信息的压缩、存储及</a:t>
            </a:r>
            <a:r>
              <a:rPr lang="en-US" sz="2000" b="0">
                <a:solidFill>
                  <a:schemeClr val="tx1"/>
                </a:solidFill>
                <a:latin typeface="Lucida Grande" charset="0"/>
                <a:ea typeface="宋体" panose="02010600030101010101" pitchFamily="2" charset="-122"/>
                <a:cs typeface="Lucida Grande" charset="0"/>
              </a:rPr>
              <a:t>4</a:t>
            </a:r>
            <a:r>
              <a:rPr lang="zh-CN" sz="2000" b="0">
                <a:solidFill>
                  <a:schemeClr val="tx1"/>
                </a:solidFill>
                <a:ea typeface="宋体" panose="02010600030101010101" pitchFamily="2" charset="-122"/>
              </a:rPr>
              <a:t>G回传到指挥中心等；3、</a:t>
            </a:r>
            <a:r>
              <a:rPr lang="en-US" sz="2000" b="0">
                <a:solidFill>
                  <a:schemeClr val="tx1"/>
                </a:solidFill>
                <a:latin typeface="Lucida Grande" charset="0"/>
                <a:ea typeface="宋体" panose="02010600030101010101" pitchFamily="2" charset="-122"/>
                <a:cs typeface="Lucida Grande" charset="0"/>
              </a:rPr>
              <a:t>4</a:t>
            </a:r>
            <a:r>
              <a:rPr lang="zh-CN" sz="2000" b="0">
                <a:solidFill>
                  <a:schemeClr val="tx1"/>
                </a:solidFill>
                <a:ea typeface="宋体" panose="02010600030101010101" pitchFamily="2" charset="-122"/>
              </a:rPr>
              <a:t>G单兵作战视频监控系统—负责钱箱提货人移动视频信息；4、GIS地理信息平台—直观反映武装押运车实际运行情况，提供全面管理数据；5、</a:t>
            </a:r>
            <a:r>
              <a:rPr lang="zh-CN" sz="2000" b="0">
                <a:solidFill>
                  <a:schemeClr val="tx1"/>
                </a:solidFill>
                <a:latin typeface="Lucida Grande" charset="0"/>
                <a:ea typeface="宋体" panose="02010600030101010101" pitchFamily="2" charset="-122"/>
              </a:rPr>
              <a:t>监</a:t>
            </a:r>
            <a:r>
              <a:rPr lang="zh-CN" sz="2000" b="0">
                <a:solidFill>
                  <a:schemeClr val="tx1"/>
                </a:solidFill>
                <a:ea typeface="宋体" panose="02010600030101010101" pitchFamily="2" charset="-122"/>
              </a:rPr>
              <a:t>控中心集中调度平台---集中指挥调度管理功能。</a:t>
            </a:r>
            <a:endParaRPr lang="zh-CN" altLang="en-US" sz="2000" b="0">
              <a:solidFill>
                <a:schemeClr val="tx1"/>
              </a:solidFill>
              <a:ea typeface="宋体" panose="02010600030101010101" pitchFamily="2"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93"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95" name="Picture 12" descr="cir_lighteffect0"/>
            <p:cNvPicPr>
              <a:picLocks noChangeAspect="1" noChangeArrowheads="1"/>
            </p:cNvPicPr>
            <p:nvPr/>
          </p:nvPicPr>
          <p:blipFill>
            <a:blip r:embed="rId1">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smtClean="0">
                <a:solidFill>
                  <a:schemeClr val="bg1"/>
                </a:solidFill>
                <a:latin typeface="黑体" panose="02010609060101010101" pitchFamily="49" charset="-122"/>
                <a:ea typeface="黑体" panose="02010609060101010101" pitchFamily="49" charset="-122"/>
              </a:rPr>
              <a:t>2</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428596"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t>应用场景</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23" name="矩形 22"/>
          <p:cNvSpPr/>
          <p:nvPr/>
        </p:nvSpPr>
        <p:spPr bwMode="auto">
          <a:xfrm>
            <a:off x="3000364" y="714360"/>
            <a:ext cx="400052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RSB-6504-4G</a:t>
            </a:r>
            <a:r>
              <a:rPr kumimoji="0" lang="en-US" altLang="zh-CN" sz="1800" b="0" i="0" u="none" strike="noStrike" cap="none" normalizeH="0" baseline="0" dirty="0" smtClean="0">
                <a:ln>
                  <a:noFill/>
                </a:ln>
                <a:effectLst/>
                <a:latin typeface="Arial" panose="020B0604020202020204" pitchFamily="34" charset="0"/>
                <a:ea typeface="宋体" panose="02010600030101010101" pitchFamily="2" charset="-122"/>
              </a:rPr>
              <a:t>   </a:t>
            </a:r>
            <a:r>
              <a:rPr kumimoji="0" lang="zh-CN" altLang="en-US" sz="1800" b="0" i="0" u="none" strike="noStrike" cap="none" normalizeH="0" baseline="0" dirty="0" smtClean="0">
                <a:ln>
                  <a:noFill/>
                </a:ln>
                <a:effectLst/>
                <a:latin typeface="Arial" panose="020B0604020202020204" pitchFamily="34" charset="0"/>
                <a:ea typeface="宋体" panose="02010600030101010101" pitchFamily="2" charset="-122"/>
              </a:rPr>
              <a:t>产品组成</a:t>
            </a:r>
            <a:endParaRPr kumimoji="0" lang="zh-CN" altLang="en-US" sz="1800" b="0" i="0"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2" name="图片 1"/>
          <p:cNvPicPr>
            <a:picLocks noChangeAspect="1"/>
          </p:cNvPicPr>
          <p:nvPr/>
        </p:nvPicPr>
        <p:blipFill>
          <a:blip r:embed="rId2"/>
          <a:stretch>
            <a:fillRect/>
          </a:stretch>
        </p:blipFill>
        <p:spPr>
          <a:xfrm>
            <a:off x="357505" y="828675"/>
            <a:ext cx="8428355" cy="405701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3"/>
                                        </p:tgtEl>
                                        <p:attrNameLst>
                                          <p:attrName>style.visibility</p:attrName>
                                        </p:attrNameLst>
                                      </p:cBhvr>
                                      <p:to>
                                        <p:strVal val="visible"/>
                                      </p:to>
                                    </p:set>
                                    <p:anim calcmode="discrete" valueType="clr">
                                      <p:cBhvr override="childStyle">
                                        <p:cTn id="7" dur="80"/>
                                        <p:tgtEl>
                                          <p:spTgt spid="2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3"/>
                                        </p:tgtEl>
                                        <p:attrNameLst>
                                          <p:attrName>fillcolor</p:attrName>
                                        </p:attrNameLst>
                                      </p:cBhvr>
                                      <p:tavLst>
                                        <p:tav tm="0">
                                          <p:val>
                                            <p:clrVal>
                                              <a:schemeClr val="accent2"/>
                                            </p:clrVal>
                                          </p:val>
                                        </p:tav>
                                        <p:tav tm="50000">
                                          <p:val>
                                            <p:clrVal>
                                              <a:schemeClr val="hlink"/>
                                            </p:clrVal>
                                          </p:val>
                                        </p:tav>
                                      </p:tavLst>
                                    </p:anim>
                                    <p:set>
                                      <p:cBhvr>
                                        <p:cTn id="9" dur="80"/>
                                        <p:tgtEl>
                                          <p:spTgt spid="2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2036348" y="3107136"/>
            <a:ext cx="378621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2"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95" name="Picture 12" descr="cir_lighteffect0"/>
            <p:cNvPicPr>
              <a:picLocks noChangeAspect="1" noChangeArrowheads="1"/>
            </p:cNvPicPr>
            <p:nvPr/>
          </p:nvPicPr>
          <p:blipFill>
            <a:blip r:embed="rId1">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smtClean="0">
                <a:solidFill>
                  <a:schemeClr val="bg1"/>
                </a:solidFill>
                <a:latin typeface="黑体" panose="02010609060101010101" pitchFamily="49" charset="-122"/>
                <a:ea typeface="黑体" panose="02010609060101010101" pitchFamily="49" charset="-122"/>
              </a:rPr>
              <a:t>2</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428596"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t>应用场景</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98" name="矩形 97"/>
          <p:cNvSpPr/>
          <p:nvPr/>
        </p:nvSpPr>
        <p:spPr bwMode="auto">
          <a:xfrm>
            <a:off x="357480" y="714679"/>
            <a:ext cx="2286016"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400" b="1"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RSB-6508-4G</a:t>
            </a:r>
            <a:endParaRPr kumimoji="0" lang="en-US" altLang="zh-CN" sz="2400" b="1"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pic>
        <p:nvPicPr>
          <p:cNvPr id="1030" name="Picture 6" descr="C:\Documents and Settings\Administrator\桌面\ziliao\u=4157876066,3200616566&amp;fm=21&amp;gp=0.jpg"/>
          <p:cNvPicPr>
            <a:picLocks noChangeAspect="1" noChangeArrowheads="1"/>
          </p:cNvPicPr>
          <p:nvPr/>
        </p:nvPicPr>
        <p:blipFill>
          <a:blip r:embed="rId2"/>
          <a:srcRect/>
          <a:stretch>
            <a:fillRect/>
          </a:stretch>
        </p:blipFill>
        <p:spPr bwMode="auto">
          <a:xfrm>
            <a:off x="2055159" y="4406594"/>
            <a:ext cx="873492" cy="714380"/>
          </a:xfrm>
          <a:prstGeom prst="rect">
            <a:avLst/>
          </a:prstGeom>
          <a:noFill/>
        </p:spPr>
      </p:pic>
      <p:pic>
        <p:nvPicPr>
          <p:cNvPr id="1031" name="Picture 7" descr="C:\Documents and Settings\Administrator\桌面\ziliao\u=4157876066,3200616566&amp;fm=21&amp;gp=0.jpg"/>
          <p:cNvPicPr>
            <a:picLocks noChangeAspect="1" noChangeArrowheads="1"/>
          </p:cNvPicPr>
          <p:nvPr/>
        </p:nvPicPr>
        <p:blipFill>
          <a:blip r:embed="rId2"/>
          <a:srcRect/>
          <a:stretch>
            <a:fillRect/>
          </a:stretch>
        </p:blipFill>
        <p:spPr bwMode="auto">
          <a:xfrm>
            <a:off x="2928926" y="4428183"/>
            <a:ext cx="873492" cy="714380"/>
          </a:xfrm>
          <a:prstGeom prst="rect">
            <a:avLst/>
          </a:prstGeom>
          <a:noFill/>
        </p:spPr>
      </p:pic>
      <p:pic>
        <p:nvPicPr>
          <p:cNvPr id="1033" name="Picture 9"/>
          <p:cNvPicPr>
            <a:picLocks noChangeAspect="1" noChangeArrowheads="1"/>
          </p:cNvPicPr>
          <p:nvPr/>
        </p:nvPicPr>
        <p:blipFill>
          <a:blip r:embed="rId3"/>
          <a:srcRect/>
          <a:stretch>
            <a:fillRect/>
          </a:stretch>
        </p:blipFill>
        <p:spPr bwMode="auto">
          <a:xfrm>
            <a:off x="634969" y="1381433"/>
            <a:ext cx="1012365" cy="962026"/>
          </a:xfrm>
          <a:prstGeom prst="rect">
            <a:avLst/>
          </a:prstGeom>
          <a:noFill/>
          <a:ln w="9525">
            <a:noFill/>
            <a:miter lim="800000"/>
            <a:headEnd/>
            <a:tailEnd/>
          </a:ln>
          <a:effectLst/>
        </p:spPr>
      </p:pic>
      <p:sp>
        <p:nvSpPr>
          <p:cNvPr id="107" name="矩形 106"/>
          <p:cNvSpPr/>
          <p:nvPr/>
        </p:nvSpPr>
        <p:spPr bwMode="auto">
          <a:xfrm>
            <a:off x="3929058" y="714360"/>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400" dirty="0" smtClean="0"/>
              <a:t>适用场景</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7143768" y="5429268"/>
            <a:ext cx="2143140"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21" name="Picture 9"/>
          <p:cNvPicPr>
            <a:picLocks noChangeAspect="1" noChangeArrowheads="1"/>
          </p:cNvPicPr>
          <p:nvPr/>
        </p:nvPicPr>
        <p:blipFill>
          <a:blip r:embed="rId4"/>
          <a:srcRect/>
          <a:stretch>
            <a:fillRect/>
          </a:stretch>
        </p:blipFill>
        <p:spPr bwMode="auto">
          <a:xfrm>
            <a:off x="7358378" y="4307198"/>
            <a:ext cx="1165155" cy="1000113"/>
          </a:xfrm>
          <a:prstGeom prst="rect">
            <a:avLst/>
          </a:prstGeom>
          <a:noFill/>
          <a:ln w="9525">
            <a:noFill/>
            <a:miter lim="800000"/>
            <a:headEnd/>
            <a:tailEnd/>
          </a:ln>
          <a:effectLst/>
        </p:spPr>
      </p:pic>
      <p:pic>
        <p:nvPicPr>
          <p:cNvPr id="22" name="Picture 3"/>
          <p:cNvPicPr>
            <a:picLocks noChangeAspect="1" noChangeArrowheads="1"/>
          </p:cNvPicPr>
          <p:nvPr/>
        </p:nvPicPr>
        <p:blipFill>
          <a:blip r:embed="rId5"/>
          <a:srcRect/>
          <a:stretch>
            <a:fillRect/>
          </a:stretch>
        </p:blipFill>
        <p:spPr bwMode="auto">
          <a:xfrm>
            <a:off x="5786445" y="1857368"/>
            <a:ext cx="1214447" cy="1000132"/>
          </a:xfrm>
          <a:prstGeom prst="rect">
            <a:avLst/>
          </a:prstGeom>
          <a:noFill/>
          <a:ln w="9525">
            <a:noFill/>
            <a:miter lim="800000"/>
            <a:headEnd/>
            <a:tailEnd/>
          </a:ln>
          <a:effectLst/>
        </p:spPr>
      </p:pic>
      <p:pic>
        <p:nvPicPr>
          <p:cNvPr id="23" name="Picture 4"/>
          <p:cNvPicPr>
            <a:picLocks noChangeAspect="1" noChangeArrowheads="1"/>
          </p:cNvPicPr>
          <p:nvPr/>
        </p:nvPicPr>
        <p:blipFill>
          <a:blip r:embed="rId6"/>
          <a:srcRect/>
          <a:stretch>
            <a:fillRect/>
          </a:stretch>
        </p:blipFill>
        <p:spPr bwMode="auto">
          <a:xfrm>
            <a:off x="4214810" y="3071814"/>
            <a:ext cx="1250162" cy="1000112"/>
          </a:xfrm>
          <a:prstGeom prst="rect">
            <a:avLst/>
          </a:prstGeom>
          <a:noFill/>
          <a:ln w="9525">
            <a:noFill/>
            <a:miter lim="800000"/>
            <a:headEnd/>
            <a:tailEnd/>
          </a:ln>
          <a:effectLst/>
        </p:spPr>
      </p:pic>
      <p:pic>
        <p:nvPicPr>
          <p:cNvPr id="24" name="Picture 8"/>
          <p:cNvPicPr>
            <a:picLocks noChangeAspect="1" noChangeArrowheads="1"/>
          </p:cNvPicPr>
          <p:nvPr/>
        </p:nvPicPr>
        <p:blipFill>
          <a:blip r:embed="rId7"/>
          <a:srcRect/>
          <a:stretch>
            <a:fillRect/>
          </a:stretch>
        </p:blipFill>
        <p:spPr bwMode="auto">
          <a:xfrm>
            <a:off x="7358082" y="1857368"/>
            <a:ext cx="1285884" cy="1000111"/>
          </a:xfrm>
          <a:prstGeom prst="rect">
            <a:avLst/>
          </a:prstGeom>
          <a:noFill/>
          <a:ln w="9525">
            <a:noFill/>
            <a:miter lim="800000"/>
            <a:headEnd/>
            <a:tailEnd/>
          </a:ln>
          <a:effectLst/>
        </p:spPr>
      </p:pic>
      <p:pic>
        <p:nvPicPr>
          <p:cNvPr id="25" name="Picture 5"/>
          <p:cNvPicPr>
            <a:picLocks noChangeAspect="1" noChangeArrowheads="1"/>
          </p:cNvPicPr>
          <p:nvPr/>
        </p:nvPicPr>
        <p:blipFill>
          <a:blip r:embed="rId8"/>
          <a:srcRect/>
          <a:stretch>
            <a:fillRect/>
          </a:stretch>
        </p:blipFill>
        <p:spPr bwMode="auto">
          <a:xfrm>
            <a:off x="4214810" y="4286260"/>
            <a:ext cx="1241232" cy="1000112"/>
          </a:xfrm>
          <a:prstGeom prst="rect">
            <a:avLst/>
          </a:prstGeom>
          <a:noFill/>
          <a:ln w="9525">
            <a:noFill/>
            <a:miter lim="800000"/>
            <a:headEnd/>
            <a:tailEnd/>
          </a:ln>
          <a:effectLst/>
        </p:spPr>
      </p:pic>
      <p:pic>
        <p:nvPicPr>
          <p:cNvPr id="27" name="Picture 7"/>
          <p:cNvPicPr>
            <a:picLocks noChangeAspect="1" noChangeArrowheads="1"/>
          </p:cNvPicPr>
          <p:nvPr/>
        </p:nvPicPr>
        <p:blipFill>
          <a:blip r:embed="rId9"/>
          <a:srcRect/>
          <a:stretch>
            <a:fillRect/>
          </a:stretch>
        </p:blipFill>
        <p:spPr bwMode="auto">
          <a:xfrm>
            <a:off x="7358082" y="3071814"/>
            <a:ext cx="1285884" cy="1014413"/>
          </a:xfrm>
          <a:prstGeom prst="rect">
            <a:avLst/>
          </a:prstGeom>
          <a:noFill/>
          <a:ln w="9525">
            <a:noFill/>
            <a:miter lim="800000"/>
            <a:headEnd/>
            <a:tailEnd/>
          </a:ln>
          <a:effectLst/>
        </p:spPr>
      </p:pic>
      <p:sp>
        <p:nvSpPr>
          <p:cNvPr id="32" name="TextBox 31"/>
          <p:cNvSpPr txBox="1"/>
          <p:nvPr/>
        </p:nvSpPr>
        <p:spPr>
          <a:xfrm>
            <a:off x="5072066" y="1142988"/>
            <a:ext cx="3082895" cy="369332"/>
          </a:xfrm>
          <a:prstGeom prst="rect">
            <a:avLst/>
          </a:prstGeom>
          <a:noFill/>
        </p:spPr>
        <p:txBody>
          <a:bodyPr wrap="none" rtlCol="0">
            <a:spAutoFit/>
          </a:bodyPr>
          <a:lstStyle/>
          <a:p>
            <a:r>
              <a:rPr lang="zh-CN" altLang="en-US" b="1" dirty="0" smtClean="0">
                <a:solidFill>
                  <a:srgbClr val="0070C0"/>
                </a:solidFill>
                <a:latin typeface="微软雅黑" panose="020B0503020204020204" pitchFamily="34" charset="-122"/>
                <a:ea typeface="微软雅黑" panose="020B0503020204020204" pitchFamily="34" charset="-122"/>
              </a:rPr>
              <a:t>被</a:t>
            </a: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广泛应用于各类交通运输行业</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5572132" y="1428740"/>
            <a:ext cx="3288080" cy="369332"/>
          </a:xfrm>
          <a:prstGeom prst="rect">
            <a:avLst/>
          </a:prstGeom>
          <a:noFill/>
        </p:spPr>
        <p:txBody>
          <a:bodyPr wrap="none" rtlCol="0">
            <a:spAutoFit/>
          </a:bodyPr>
          <a:lstStyle/>
          <a:p>
            <a:r>
              <a:rPr lang="zh-CN" altLang="en-US" b="1" dirty="0" smtClean="0">
                <a:solidFill>
                  <a:srgbClr val="0070C0"/>
                </a:solidFill>
                <a:latin typeface="微软雅黑" panose="020B0503020204020204" pitchFamily="34" charset="-122"/>
                <a:ea typeface="微软雅黑" panose="020B0503020204020204" pitchFamily="34" charset="-122"/>
              </a:rPr>
              <a:t>为</a:t>
            </a: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城市交通、治安、救援提供支持</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35" name="直接连接符 34"/>
          <p:cNvCxnSpPr/>
          <p:nvPr/>
        </p:nvCxnSpPr>
        <p:spPr bwMode="auto">
          <a:xfrm>
            <a:off x="4214810" y="2928938"/>
            <a:ext cx="44291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6" name="直接连接符 35"/>
          <p:cNvCxnSpPr/>
          <p:nvPr/>
        </p:nvCxnSpPr>
        <p:spPr bwMode="auto">
          <a:xfrm>
            <a:off x="4214810" y="4143384"/>
            <a:ext cx="44291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4" name="直接连接符 43"/>
          <p:cNvCxnSpPr/>
          <p:nvPr/>
        </p:nvCxnSpPr>
        <p:spPr bwMode="auto">
          <a:xfrm rot="5400000">
            <a:off x="3929455" y="3571483"/>
            <a:ext cx="342902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5" name="直接连接符 44"/>
          <p:cNvCxnSpPr/>
          <p:nvPr/>
        </p:nvCxnSpPr>
        <p:spPr bwMode="auto">
          <a:xfrm rot="5400000">
            <a:off x="5429653" y="3571483"/>
            <a:ext cx="342902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38" name="Picture 2"/>
          <p:cNvPicPr>
            <a:picLocks noChangeAspect="1" noChangeArrowheads="1"/>
          </p:cNvPicPr>
          <p:nvPr/>
        </p:nvPicPr>
        <p:blipFill>
          <a:blip r:embed="rId10" cstate="print"/>
          <a:srcRect/>
          <a:stretch>
            <a:fillRect/>
          </a:stretch>
        </p:blipFill>
        <p:spPr bwMode="auto">
          <a:xfrm>
            <a:off x="5776921" y="4286260"/>
            <a:ext cx="1224058" cy="1000132"/>
          </a:xfrm>
          <a:prstGeom prst="rect">
            <a:avLst/>
          </a:prstGeom>
          <a:noFill/>
          <a:ln w="9525">
            <a:noFill/>
            <a:miter lim="800000"/>
            <a:headEnd/>
            <a:tailEnd/>
          </a:ln>
          <a:effectLst/>
        </p:spPr>
      </p:pic>
      <p:pic>
        <p:nvPicPr>
          <p:cNvPr id="40" name="Picture 2" descr="正45"/>
          <p:cNvPicPr>
            <a:picLocks noChangeAspect="1" noChangeArrowheads="1"/>
          </p:cNvPicPr>
          <p:nvPr/>
        </p:nvPicPr>
        <p:blipFill>
          <a:blip r:embed="rId11" cstate="print"/>
          <a:srcRect/>
          <a:stretch>
            <a:fillRect/>
          </a:stretch>
        </p:blipFill>
        <p:spPr bwMode="auto">
          <a:xfrm>
            <a:off x="714348" y="2571748"/>
            <a:ext cx="2857520" cy="1466091"/>
          </a:xfrm>
          <a:prstGeom prst="rect">
            <a:avLst/>
          </a:prstGeom>
          <a:noFill/>
          <a:ln w="9525">
            <a:noFill/>
            <a:miter lim="800000"/>
            <a:headEnd/>
            <a:tailEnd/>
          </a:ln>
        </p:spPr>
      </p:pic>
      <p:pic>
        <p:nvPicPr>
          <p:cNvPr id="62622" name="Picture 347" descr="fangbao2"/>
          <p:cNvPicPr>
            <a:picLocks noChangeAspect="1"/>
          </p:cNvPicPr>
          <p:nvPr/>
        </p:nvPicPr>
        <p:blipFill>
          <a:blip r:embed="rId12"/>
          <a:stretch>
            <a:fillRect/>
          </a:stretch>
        </p:blipFill>
        <p:spPr>
          <a:xfrm>
            <a:off x="1264920" y="4406265"/>
            <a:ext cx="789940" cy="758190"/>
          </a:xfrm>
          <a:prstGeom prst="rect">
            <a:avLst/>
          </a:prstGeom>
          <a:noFill/>
          <a:ln w="9525">
            <a:noFill/>
          </a:ln>
        </p:spPr>
      </p:pic>
      <p:pic>
        <p:nvPicPr>
          <p:cNvPr id="3" name="Picture 347" descr="fangbao2"/>
          <p:cNvPicPr>
            <a:picLocks noChangeAspect="1"/>
          </p:cNvPicPr>
          <p:nvPr/>
        </p:nvPicPr>
        <p:blipFill>
          <a:blip r:embed="rId12"/>
          <a:stretch>
            <a:fillRect/>
          </a:stretch>
        </p:blipFill>
        <p:spPr>
          <a:xfrm>
            <a:off x="474980" y="4428490"/>
            <a:ext cx="789940" cy="758190"/>
          </a:xfrm>
          <a:prstGeom prst="rect">
            <a:avLst/>
          </a:prstGeom>
          <a:noFill/>
          <a:ln w="9525">
            <a:noFill/>
          </a:ln>
        </p:spPr>
      </p:pic>
      <p:pic>
        <p:nvPicPr>
          <p:cNvPr id="4" name="图片 3"/>
          <p:cNvPicPr>
            <a:picLocks noChangeAspect="1"/>
          </p:cNvPicPr>
          <p:nvPr/>
        </p:nvPicPr>
        <p:blipFill>
          <a:blip r:embed="rId13"/>
          <a:stretch>
            <a:fillRect/>
          </a:stretch>
        </p:blipFill>
        <p:spPr>
          <a:xfrm>
            <a:off x="4214495" y="1844675"/>
            <a:ext cx="1293495" cy="1012825"/>
          </a:xfrm>
          <a:prstGeom prst="rect">
            <a:avLst/>
          </a:prstGeom>
        </p:spPr>
      </p:pic>
      <p:pic>
        <p:nvPicPr>
          <p:cNvPr id="19" name="图片 1"/>
          <p:cNvPicPr>
            <a:picLocks noChangeAspect="1"/>
          </p:cNvPicPr>
          <p:nvPr/>
        </p:nvPicPr>
        <p:blipFill>
          <a:blip r:embed="rId14"/>
          <a:stretch>
            <a:fillRect/>
          </a:stretch>
        </p:blipFill>
        <p:spPr>
          <a:xfrm>
            <a:off x="2228850" y="1214120"/>
            <a:ext cx="1573530" cy="1129030"/>
          </a:xfrm>
          <a:prstGeom prst="rect">
            <a:avLst/>
          </a:prstGeom>
          <a:noFill/>
          <a:ln w="9525">
            <a:noFill/>
          </a:ln>
        </p:spPr>
      </p:pic>
      <p:pic>
        <p:nvPicPr>
          <p:cNvPr id="5" name="图片 4"/>
          <p:cNvPicPr>
            <a:picLocks noChangeAspect="1"/>
          </p:cNvPicPr>
          <p:nvPr/>
        </p:nvPicPr>
        <p:blipFill>
          <a:blip r:embed="rId15"/>
          <a:stretch>
            <a:fillRect/>
          </a:stretch>
        </p:blipFill>
        <p:spPr>
          <a:xfrm>
            <a:off x="5732780" y="3065145"/>
            <a:ext cx="1313180" cy="972820"/>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withEffect">
                                  <p:stCondLst>
                                    <p:cond delay="0"/>
                                  </p:stCondLst>
                                  <p:childTnLst>
                                    <p:set>
                                      <p:cBhvr>
                                        <p:cTn id="6" dur="1" fill="hold">
                                          <p:stCondLst>
                                            <p:cond delay="0"/>
                                          </p:stCondLst>
                                        </p:cTn>
                                        <p:tgtEl>
                                          <p:spTgt spid="98"/>
                                        </p:tgtEl>
                                        <p:attrNameLst>
                                          <p:attrName>style.visibility</p:attrName>
                                        </p:attrNameLst>
                                      </p:cBhvr>
                                      <p:to>
                                        <p:strVal val="visible"/>
                                      </p:to>
                                    </p:set>
                                    <p:anim from="(-#ppt_w/2)" to="(#ppt_x)" calcmode="lin" valueType="num">
                                      <p:cBhvr>
                                        <p:cTn id="7" dur="600" fill="hold">
                                          <p:stCondLst>
                                            <p:cond delay="0"/>
                                          </p:stCondLst>
                                        </p:cTn>
                                        <p:tgtEl>
                                          <p:spTgt spid="98"/>
                                        </p:tgtEl>
                                        <p:attrNameLst>
                                          <p:attrName>ppt_x</p:attrName>
                                        </p:attrNameLst>
                                      </p:cBhvr>
                                    </p:anim>
                                    <p:anim from="0" to="-1.0" calcmode="lin" valueType="num">
                                      <p:cBhvr>
                                        <p:cTn id="8" dur="200" decel="50000" autoRev="1" fill="hold">
                                          <p:stCondLst>
                                            <p:cond delay="600"/>
                                          </p:stCondLst>
                                        </p:cTn>
                                        <p:tgtEl>
                                          <p:spTgt spid="98"/>
                                        </p:tgtEl>
                                        <p:attrNameLst>
                                          <p:attrName>xshear</p:attrName>
                                        </p:attrNameLst>
                                      </p:cBhvr>
                                    </p:anim>
                                    <p:animScale>
                                      <p:cBhvr>
                                        <p:cTn id="9" dur="200" decel="100000" autoRev="1" fill="hold">
                                          <p:stCondLst>
                                            <p:cond delay="600"/>
                                          </p:stCondLst>
                                        </p:cTn>
                                        <p:tgtEl>
                                          <p:spTgt spid="98"/>
                                        </p:tgtEl>
                                      </p:cBhvr>
                                      <p:from x="100000" y="100000"/>
                                      <p:to x="80000" y="100000"/>
                                    </p:animScale>
                                    <p:anim by="(#ppt_h/3+#ppt_w*0.1)" calcmode="lin" valueType="num">
                                      <p:cBhvr additive="sum">
                                        <p:cTn id="10" dur="200" decel="100000" autoRev="1" fill="hold">
                                          <p:stCondLst>
                                            <p:cond delay="600"/>
                                          </p:stCondLst>
                                        </p:cTn>
                                        <p:tgtEl>
                                          <p:spTgt spid="98"/>
                                        </p:tgtEl>
                                        <p:attrNameLst>
                                          <p:attrName>ppt_x</p:attrName>
                                        </p:attrNameLst>
                                      </p:cBhvr>
                                    </p:anim>
                                  </p:childTnLst>
                                </p:cTn>
                              </p:par>
                              <p:par>
                                <p:cTn id="11" presetID="31" presetClass="entr" presetSubtype="0" fill="hold" nodeType="withEffect">
                                  <p:stCondLst>
                                    <p:cond delay="0"/>
                                  </p:stCondLst>
                                  <p:iterate type="lt">
                                    <p:tmPct val="5000"/>
                                  </p:iterate>
                                  <p:childTnLst>
                                    <p:set>
                                      <p:cBhvr>
                                        <p:cTn id="12" dur="1" fill="hold">
                                          <p:stCondLst>
                                            <p:cond delay="0"/>
                                          </p:stCondLst>
                                        </p:cTn>
                                        <p:tgtEl>
                                          <p:spTgt spid="1030"/>
                                        </p:tgtEl>
                                        <p:attrNameLst>
                                          <p:attrName>style.visibility</p:attrName>
                                        </p:attrNameLst>
                                      </p:cBhvr>
                                      <p:to>
                                        <p:strVal val="visible"/>
                                      </p:to>
                                    </p:set>
                                    <p:anim calcmode="lin" valueType="num">
                                      <p:cBhvr>
                                        <p:cTn id="13" dur="1000" fill="hold"/>
                                        <p:tgtEl>
                                          <p:spTgt spid="1030"/>
                                        </p:tgtEl>
                                        <p:attrNameLst>
                                          <p:attrName>ppt_w</p:attrName>
                                        </p:attrNameLst>
                                      </p:cBhvr>
                                      <p:tavLst>
                                        <p:tav tm="0">
                                          <p:val>
                                            <p:fltVal val="0"/>
                                          </p:val>
                                        </p:tav>
                                        <p:tav tm="100000">
                                          <p:val>
                                            <p:strVal val="#ppt_w"/>
                                          </p:val>
                                        </p:tav>
                                      </p:tavLst>
                                    </p:anim>
                                    <p:anim calcmode="lin" valueType="num">
                                      <p:cBhvr>
                                        <p:cTn id="14" dur="1000" fill="hold"/>
                                        <p:tgtEl>
                                          <p:spTgt spid="1030"/>
                                        </p:tgtEl>
                                        <p:attrNameLst>
                                          <p:attrName>ppt_h</p:attrName>
                                        </p:attrNameLst>
                                      </p:cBhvr>
                                      <p:tavLst>
                                        <p:tav tm="0">
                                          <p:val>
                                            <p:fltVal val="0"/>
                                          </p:val>
                                        </p:tav>
                                        <p:tav tm="100000">
                                          <p:val>
                                            <p:strVal val="#ppt_h"/>
                                          </p:val>
                                        </p:tav>
                                      </p:tavLst>
                                    </p:anim>
                                    <p:anim calcmode="lin" valueType="num">
                                      <p:cBhvr>
                                        <p:cTn id="15" dur="1000" fill="hold"/>
                                        <p:tgtEl>
                                          <p:spTgt spid="1030"/>
                                        </p:tgtEl>
                                        <p:attrNameLst>
                                          <p:attrName>style.rotation</p:attrName>
                                        </p:attrNameLst>
                                      </p:cBhvr>
                                      <p:tavLst>
                                        <p:tav tm="0">
                                          <p:val>
                                            <p:fltVal val="90"/>
                                          </p:val>
                                        </p:tav>
                                        <p:tav tm="100000">
                                          <p:val>
                                            <p:fltVal val="0"/>
                                          </p:val>
                                        </p:tav>
                                      </p:tavLst>
                                    </p:anim>
                                    <p:animEffect transition="in" filter="fade">
                                      <p:cBhvr>
                                        <p:cTn id="16" dur="1000"/>
                                        <p:tgtEl>
                                          <p:spTgt spid="1030"/>
                                        </p:tgtEl>
                                      </p:cBhvr>
                                    </p:animEffect>
                                  </p:childTnLst>
                                </p:cTn>
                              </p:par>
                              <p:par>
                                <p:cTn id="17" presetID="31" presetClass="entr" presetSubtype="0" fill="hold" nodeType="withEffect">
                                  <p:stCondLst>
                                    <p:cond delay="0"/>
                                  </p:stCondLst>
                                  <p:iterate type="lt">
                                    <p:tmPct val="5000"/>
                                  </p:iterate>
                                  <p:childTnLst>
                                    <p:set>
                                      <p:cBhvr>
                                        <p:cTn id="18" dur="1" fill="hold">
                                          <p:stCondLst>
                                            <p:cond delay="0"/>
                                          </p:stCondLst>
                                        </p:cTn>
                                        <p:tgtEl>
                                          <p:spTgt spid="1031"/>
                                        </p:tgtEl>
                                        <p:attrNameLst>
                                          <p:attrName>style.visibility</p:attrName>
                                        </p:attrNameLst>
                                      </p:cBhvr>
                                      <p:to>
                                        <p:strVal val="visible"/>
                                      </p:to>
                                    </p:set>
                                    <p:anim calcmode="lin" valueType="num">
                                      <p:cBhvr>
                                        <p:cTn id="19" dur="1000" fill="hold"/>
                                        <p:tgtEl>
                                          <p:spTgt spid="1031"/>
                                        </p:tgtEl>
                                        <p:attrNameLst>
                                          <p:attrName>ppt_w</p:attrName>
                                        </p:attrNameLst>
                                      </p:cBhvr>
                                      <p:tavLst>
                                        <p:tav tm="0">
                                          <p:val>
                                            <p:fltVal val="0"/>
                                          </p:val>
                                        </p:tav>
                                        <p:tav tm="100000">
                                          <p:val>
                                            <p:strVal val="#ppt_w"/>
                                          </p:val>
                                        </p:tav>
                                      </p:tavLst>
                                    </p:anim>
                                    <p:anim calcmode="lin" valueType="num">
                                      <p:cBhvr>
                                        <p:cTn id="20" dur="1000" fill="hold"/>
                                        <p:tgtEl>
                                          <p:spTgt spid="1031"/>
                                        </p:tgtEl>
                                        <p:attrNameLst>
                                          <p:attrName>ppt_h</p:attrName>
                                        </p:attrNameLst>
                                      </p:cBhvr>
                                      <p:tavLst>
                                        <p:tav tm="0">
                                          <p:val>
                                            <p:fltVal val="0"/>
                                          </p:val>
                                        </p:tav>
                                        <p:tav tm="100000">
                                          <p:val>
                                            <p:strVal val="#ppt_h"/>
                                          </p:val>
                                        </p:tav>
                                      </p:tavLst>
                                    </p:anim>
                                    <p:anim calcmode="lin" valueType="num">
                                      <p:cBhvr>
                                        <p:cTn id="21" dur="1000" fill="hold"/>
                                        <p:tgtEl>
                                          <p:spTgt spid="1031"/>
                                        </p:tgtEl>
                                        <p:attrNameLst>
                                          <p:attrName>style.rotation</p:attrName>
                                        </p:attrNameLst>
                                      </p:cBhvr>
                                      <p:tavLst>
                                        <p:tav tm="0">
                                          <p:val>
                                            <p:fltVal val="90"/>
                                          </p:val>
                                        </p:tav>
                                        <p:tav tm="100000">
                                          <p:val>
                                            <p:fltVal val="0"/>
                                          </p:val>
                                        </p:tav>
                                      </p:tavLst>
                                    </p:anim>
                                    <p:animEffect transition="in" filter="fade">
                                      <p:cBhvr>
                                        <p:cTn id="22" dur="1000"/>
                                        <p:tgtEl>
                                          <p:spTgt spid="1031"/>
                                        </p:tgtEl>
                                      </p:cBhvr>
                                    </p:animEffect>
                                  </p:childTnLst>
                                </p:cTn>
                              </p:par>
                            </p:childTnLst>
                          </p:cTn>
                        </p:par>
                        <p:par>
                          <p:cTn id="23" fill="hold">
                            <p:stCondLst>
                              <p:cond delay="0"/>
                            </p:stCondLst>
                            <p:childTnLst>
                              <p:par>
                                <p:cTn id="24" presetID="31" presetClass="entr" presetSubtype="0" fill="hold" nodeType="afterEffect">
                                  <p:stCondLst>
                                    <p:cond delay="0"/>
                                  </p:stCondLst>
                                  <p:iterate type="lt">
                                    <p:tmPct val="5000"/>
                                  </p:iterate>
                                  <p:childTnLst>
                                    <p:set>
                                      <p:cBhvr>
                                        <p:cTn id="25" dur="1" fill="hold">
                                          <p:stCondLst>
                                            <p:cond delay="0"/>
                                          </p:stCondLst>
                                        </p:cTn>
                                        <p:tgtEl>
                                          <p:spTgt spid="1033"/>
                                        </p:tgtEl>
                                        <p:attrNameLst>
                                          <p:attrName>style.visibility</p:attrName>
                                        </p:attrNameLst>
                                      </p:cBhvr>
                                      <p:to>
                                        <p:strVal val="visible"/>
                                      </p:to>
                                    </p:set>
                                    <p:anim calcmode="lin" valueType="num">
                                      <p:cBhvr>
                                        <p:cTn id="26" dur="1000" fill="hold"/>
                                        <p:tgtEl>
                                          <p:spTgt spid="1033"/>
                                        </p:tgtEl>
                                        <p:attrNameLst>
                                          <p:attrName>ppt_w</p:attrName>
                                        </p:attrNameLst>
                                      </p:cBhvr>
                                      <p:tavLst>
                                        <p:tav tm="0">
                                          <p:val>
                                            <p:fltVal val="0"/>
                                          </p:val>
                                        </p:tav>
                                        <p:tav tm="100000">
                                          <p:val>
                                            <p:strVal val="#ppt_w"/>
                                          </p:val>
                                        </p:tav>
                                      </p:tavLst>
                                    </p:anim>
                                    <p:anim calcmode="lin" valueType="num">
                                      <p:cBhvr>
                                        <p:cTn id="27" dur="1000" fill="hold"/>
                                        <p:tgtEl>
                                          <p:spTgt spid="1033"/>
                                        </p:tgtEl>
                                        <p:attrNameLst>
                                          <p:attrName>ppt_h</p:attrName>
                                        </p:attrNameLst>
                                      </p:cBhvr>
                                      <p:tavLst>
                                        <p:tav tm="0">
                                          <p:val>
                                            <p:fltVal val="0"/>
                                          </p:val>
                                        </p:tav>
                                        <p:tav tm="100000">
                                          <p:val>
                                            <p:strVal val="#ppt_h"/>
                                          </p:val>
                                        </p:tav>
                                      </p:tavLst>
                                    </p:anim>
                                    <p:anim calcmode="lin" valueType="num">
                                      <p:cBhvr>
                                        <p:cTn id="28" dur="1000" fill="hold"/>
                                        <p:tgtEl>
                                          <p:spTgt spid="1033"/>
                                        </p:tgtEl>
                                        <p:attrNameLst>
                                          <p:attrName>style.rotation</p:attrName>
                                        </p:attrNameLst>
                                      </p:cBhvr>
                                      <p:tavLst>
                                        <p:tav tm="0">
                                          <p:val>
                                            <p:fltVal val="90"/>
                                          </p:val>
                                        </p:tav>
                                        <p:tav tm="100000">
                                          <p:val>
                                            <p:fltVal val="0"/>
                                          </p:val>
                                        </p:tav>
                                      </p:tavLst>
                                    </p:anim>
                                    <p:animEffect transition="in" filter="fade">
                                      <p:cBhvr>
                                        <p:cTn id="29" dur="1000"/>
                                        <p:tgtEl>
                                          <p:spTgt spid="1033"/>
                                        </p:tgtEl>
                                      </p:cBhvr>
                                    </p:animEffect>
                                  </p:childTnLst>
                                </p:cTn>
                              </p:par>
                            </p:childTnLst>
                          </p:cTn>
                        </p:par>
                        <p:par>
                          <p:cTn id="30" fill="hold">
                            <p:stCondLst>
                              <p:cond delay="1000"/>
                            </p:stCondLst>
                            <p:childTnLst>
                              <p:par>
                                <p:cTn id="31" presetID="53" presetClass="entr" presetSubtype="16" fill="hold" nodeType="afterEffect">
                                  <p:stCondLst>
                                    <p:cond delay="0"/>
                                  </p:stCondLst>
                                  <p:childTnLst>
                                    <p:set>
                                      <p:cBhvr>
                                        <p:cTn id="32" dur="1" fill="hold">
                                          <p:stCondLst>
                                            <p:cond delay="0"/>
                                          </p:stCondLst>
                                        </p:cTn>
                                        <p:tgtEl>
                                          <p:spTgt spid="91"/>
                                        </p:tgtEl>
                                        <p:attrNameLst>
                                          <p:attrName>style.visibility</p:attrName>
                                        </p:attrNameLst>
                                      </p:cBhvr>
                                      <p:to>
                                        <p:strVal val="visible"/>
                                      </p:to>
                                    </p:set>
                                    <p:anim calcmode="lin" valueType="num">
                                      <p:cBhvr>
                                        <p:cTn id="33" dur="1000" fill="hold"/>
                                        <p:tgtEl>
                                          <p:spTgt spid="91"/>
                                        </p:tgtEl>
                                        <p:attrNameLst>
                                          <p:attrName>ppt_w</p:attrName>
                                        </p:attrNameLst>
                                      </p:cBhvr>
                                      <p:tavLst>
                                        <p:tav tm="0">
                                          <p:val>
                                            <p:fltVal val="0"/>
                                          </p:val>
                                        </p:tav>
                                        <p:tav tm="100000">
                                          <p:val>
                                            <p:strVal val="#ppt_w"/>
                                          </p:val>
                                        </p:tav>
                                      </p:tavLst>
                                    </p:anim>
                                    <p:anim calcmode="lin" valueType="num">
                                      <p:cBhvr>
                                        <p:cTn id="34" dur="1000" fill="hold"/>
                                        <p:tgtEl>
                                          <p:spTgt spid="91"/>
                                        </p:tgtEl>
                                        <p:attrNameLst>
                                          <p:attrName>ppt_h</p:attrName>
                                        </p:attrNameLst>
                                      </p:cBhvr>
                                      <p:tavLst>
                                        <p:tav tm="0">
                                          <p:val>
                                            <p:fltVal val="0"/>
                                          </p:val>
                                        </p:tav>
                                        <p:tav tm="100000">
                                          <p:val>
                                            <p:strVal val="#ppt_h"/>
                                          </p:val>
                                        </p:tav>
                                      </p:tavLst>
                                    </p:anim>
                                    <p:animEffect transition="in" filter="fade">
                                      <p:cBhvr>
                                        <p:cTn id="35" dur="1000"/>
                                        <p:tgtEl>
                                          <p:spTgt spid="91"/>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07"/>
                                        </p:tgtEl>
                                        <p:attrNameLst>
                                          <p:attrName>style.visibility</p:attrName>
                                        </p:attrNameLst>
                                      </p:cBhvr>
                                      <p:to>
                                        <p:strVal val="visible"/>
                                      </p:to>
                                    </p:set>
                                    <p:anim calcmode="lin" valueType="num">
                                      <p:cBhvr>
                                        <p:cTn id="38" dur="500" fill="hold"/>
                                        <p:tgtEl>
                                          <p:spTgt spid="107"/>
                                        </p:tgtEl>
                                        <p:attrNameLst>
                                          <p:attrName>ppt_w</p:attrName>
                                        </p:attrNameLst>
                                      </p:cBhvr>
                                      <p:tavLst>
                                        <p:tav tm="0">
                                          <p:val>
                                            <p:fltVal val="0"/>
                                          </p:val>
                                        </p:tav>
                                        <p:tav tm="100000">
                                          <p:val>
                                            <p:strVal val="#ppt_w"/>
                                          </p:val>
                                        </p:tav>
                                      </p:tavLst>
                                    </p:anim>
                                    <p:anim calcmode="lin" valueType="num">
                                      <p:cBhvr>
                                        <p:cTn id="39" dur="500" fill="hold"/>
                                        <p:tgtEl>
                                          <p:spTgt spid="107"/>
                                        </p:tgtEl>
                                        <p:attrNameLst>
                                          <p:attrName>ppt_h</p:attrName>
                                        </p:attrNameLst>
                                      </p:cBhvr>
                                      <p:tavLst>
                                        <p:tav tm="0">
                                          <p:val>
                                            <p:fltVal val="0"/>
                                          </p:val>
                                        </p:tav>
                                        <p:tav tm="100000">
                                          <p:val>
                                            <p:strVal val="#ppt_h"/>
                                          </p:val>
                                        </p:tav>
                                      </p:tavLst>
                                    </p:anim>
                                    <p:animEffect transition="in" filter="fade">
                                      <p:cBhvr>
                                        <p:cTn id="40" dur="500"/>
                                        <p:tgtEl>
                                          <p:spTgt spid="107"/>
                                        </p:tgtEl>
                                      </p:cBhvr>
                                    </p:animEffect>
                                  </p:childTnLst>
                                </p:cTn>
                              </p:par>
                            </p:childTnLst>
                          </p:cTn>
                        </p:par>
                        <p:par>
                          <p:cTn id="41" fill="hold">
                            <p:stCondLst>
                              <p:cond delay="2000"/>
                            </p:stCondLst>
                            <p:childTnLst>
                              <p:par>
                                <p:cTn id="42" presetID="27" presetClass="entr" presetSubtype="0" fill="hold" grpId="0" nodeType="afterEffect">
                                  <p:stCondLst>
                                    <p:cond delay="0"/>
                                  </p:stCondLst>
                                  <p:iterate type="lt">
                                    <p:tmPct val="50000"/>
                                  </p:iterate>
                                  <p:childTnLst>
                                    <p:set>
                                      <p:cBhvr>
                                        <p:cTn id="43" dur="1" fill="hold">
                                          <p:stCondLst>
                                            <p:cond delay="0"/>
                                          </p:stCondLst>
                                        </p:cTn>
                                        <p:tgtEl>
                                          <p:spTgt spid="32"/>
                                        </p:tgtEl>
                                        <p:attrNameLst>
                                          <p:attrName>style.visibility</p:attrName>
                                        </p:attrNameLst>
                                      </p:cBhvr>
                                      <p:to>
                                        <p:strVal val="visible"/>
                                      </p:to>
                                    </p:set>
                                    <p:anim calcmode="discrete" valueType="clr">
                                      <p:cBhvr override="childStyle">
                                        <p:cTn id="44" dur="80"/>
                                        <p:tgtEl>
                                          <p:spTgt spid="32"/>
                                        </p:tgtEl>
                                        <p:attrNameLst>
                                          <p:attrName>style.color</p:attrName>
                                        </p:attrNameLst>
                                      </p:cBhvr>
                                      <p:tavLst>
                                        <p:tav tm="0">
                                          <p:val>
                                            <p:clrVal>
                                              <a:schemeClr val="accent2"/>
                                            </p:clrVal>
                                          </p:val>
                                        </p:tav>
                                        <p:tav tm="50000">
                                          <p:val>
                                            <p:clrVal>
                                              <a:schemeClr val="hlink"/>
                                            </p:clrVal>
                                          </p:val>
                                        </p:tav>
                                      </p:tavLst>
                                    </p:anim>
                                    <p:anim calcmode="discrete" valueType="clr">
                                      <p:cBhvr>
                                        <p:cTn id="45" dur="80"/>
                                        <p:tgtEl>
                                          <p:spTgt spid="32"/>
                                        </p:tgtEl>
                                        <p:attrNameLst>
                                          <p:attrName>fillcolor</p:attrName>
                                        </p:attrNameLst>
                                      </p:cBhvr>
                                      <p:tavLst>
                                        <p:tav tm="0">
                                          <p:val>
                                            <p:clrVal>
                                              <a:schemeClr val="accent2"/>
                                            </p:clrVal>
                                          </p:val>
                                        </p:tav>
                                        <p:tav tm="50000">
                                          <p:val>
                                            <p:clrVal>
                                              <a:schemeClr val="hlink"/>
                                            </p:clrVal>
                                          </p:val>
                                        </p:tav>
                                      </p:tavLst>
                                    </p:anim>
                                    <p:set>
                                      <p:cBhvr>
                                        <p:cTn id="46" dur="80"/>
                                        <p:tgtEl>
                                          <p:spTgt spid="32"/>
                                        </p:tgtEl>
                                        <p:attrNameLst>
                                          <p:attrName>fill.type</p:attrName>
                                        </p:attrNameLst>
                                      </p:cBhvr>
                                      <p:to>
                                        <p:strVal val="solid"/>
                                      </p:to>
                                    </p:set>
                                  </p:childTnLst>
                                </p:cTn>
                              </p:par>
                            </p:childTnLst>
                          </p:cTn>
                        </p:par>
                        <p:par>
                          <p:cTn id="47" fill="hold">
                            <p:stCondLst>
                              <p:cond delay="2599"/>
                            </p:stCondLst>
                            <p:childTnLst>
                              <p:par>
                                <p:cTn id="48" presetID="27" presetClass="entr" presetSubtype="0" fill="hold" grpId="0" nodeType="afterEffect">
                                  <p:stCondLst>
                                    <p:cond delay="0"/>
                                  </p:stCondLst>
                                  <p:iterate type="lt">
                                    <p:tmPct val="50000"/>
                                  </p:iterate>
                                  <p:childTnLst>
                                    <p:set>
                                      <p:cBhvr>
                                        <p:cTn id="49" dur="1" fill="hold">
                                          <p:stCondLst>
                                            <p:cond delay="0"/>
                                          </p:stCondLst>
                                        </p:cTn>
                                        <p:tgtEl>
                                          <p:spTgt spid="33"/>
                                        </p:tgtEl>
                                        <p:attrNameLst>
                                          <p:attrName>style.visibility</p:attrName>
                                        </p:attrNameLst>
                                      </p:cBhvr>
                                      <p:to>
                                        <p:strVal val="visible"/>
                                      </p:to>
                                    </p:set>
                                    <p:anim calcmode="discrete" valueType="clr">
                                      <p:cBhvr override="childStyle">
                                        <p:cTn id="50" dur="80"/>
                                        <p:tgtEl>
                                          <p:spTgt spid="33"/>
                                        </p:tgtEl>
                                        <p:attrNameLst>
                                          <p:attrName>style.color</p:attrName>
                                        </p:attrNameLst>
                                      </p:cBhvr>
                                      <p:tavLst>
                                        <p:tav tm="0">
                                          <p:val>
                                            <p:clrVal>
                                              <a:schemeClr val="accent2"/>
                                            </p:clrVal>
                                          </p:val>
                                        </p:tav>
                                        <p:tav tm="50000">
                                          <p:val>
                                            <p:clrVal>
                                              <a:schemeClr val="hlink"/>
                                            </p:clrVal>
                                          </p:val>
                                        </p:tav>
                                      </p:tavLst>
                                    </p:anim>
                                    <p:anim calcmode="discrete" valueType="clr">
                                      <p:cBhvr>
                                        <p:cTn id="51" dur="80"/>
                                        <p:tgtEl>
                                          <p:spTgt spid="33"/>
                                        </p:tgtEl>
                                        <p:attrNameLst>
                                          <p:attrName>fillcolor</p:attrName>
                                        </p:attrNameLst>
                                      </p:cBhvr>
                                      <p:tavLst>
                                        <p:tav tm="0">
                                          <p:val>
                                            <p:clrVal>
                                              <a:schemeClr val="accent2"/>
                                            </p:clrVal>
                                          </p:val>
                                        </p:tav>
                                        <p:tav tm="50000">
                                          <p:val>
                                            <p:clrVal>
                                              <a:schemeClr val="hlink"/>
                                            </p:clrVal>
                                          </p:val>
                                        </p:tav>
                                      </p:tavLst>
                                    </p:anim>
                                    <p:set>
                                      <p:cBhvr>
                                        <p:cTn id="52" dur="80"/>
                                        <p:tgtEl>
                                          <p:spTgt spid="33"/>
                                        </p:tgtEl>
                                        <p:attrNameLst>
                                          <p:attrName>fill.type</p:attrName>
                                        </p:attrNameLst>
                                      </p:cBhvr>
                                      <p:to>
                                        <p:strVal val="solid"/>
                                      </p:to>
                                    </p:set>
                                  </p:childTnLst>
                                </p:cTn>
                              </p:par>
                            </p:childTnLst>
                          </p:cTn>
                        </p:par>
                        <p:par>
                          <p:cTn id="53" fill="hold">
                            <p:stCondLst>
                              <p:cond delay="3240"/>
                            </p:stCondLst>
                            <p:childTnLst>
                              <p:par>
                                <p:cTn id="54" presetID="53" presetClass="entr" presetSubtype="16" fill="hold" nodeType="afterEffect">
                                  <p:stCondLst>
                                    <p:cond delay="0"/>
                                  </p:stCondLst>
                                  <p:childTnLst>
                                    <p:set>
                                      <p:cBhvr>
                                        <p:cTn id="55" dur="1" fill="hold">
                                          <p:stCondLst>
                                            <p:cond delay="0"/>
                                          </p:stCondLst>
                                        </p:cTn>
                                        <p:tgtEl>
                                          <p:spTgt spid="24"/>
                                        </p:tgtEl>
                                        <p:attrNameLst>
                                          <p:attrName>style.visibility</p:attrName>
                                        </p:attrNameLst>
                                      </p:cBhvr>
                                      <p:to>
                                        <p:strVal val="visible"/>
                                      </p:to>
                                    </p:set>
                                    <p:anim calcmode="lin" valueType="num">
                                      <p:cBhvr>
                                        <p:cTn id="56" dur="500" fill="hold"/>
                                        <p:tgtEl>
                                          <p:spTgt spid="24"/>
                                        </p:tgtEl>
                                        <p:attrNameLst>
                                          <p:attrName>ppt_w</p:attrName>
                                        </p:attrNameLst>
                                      </p:cBhvr>
                                      <p:tavLst>
                                        <p:tav tm="0">
                                          <p:val>
                                            <p:fltVal val="0"/>
                                          </p:val>
                                        </p:tav>
                                        <p:tav tm="100000">
                                          <p:val>
                                            <p:strVal val="#ppt_w"/>
                                          </p:val>
                                        </p:tav>
                                      </p:tavLst>
                                    </p:anim>
                                    <p:anim calcmode="lin" valueType="num">
                                      <p:cBhvr>
                                        <p:cTn id="57" dur="500" fill="hold"/>
                                        <p:tgtEl>
                                          <p:spTgt spid="24"/>
                                        </p:tgtEl>
                                        <p:attrNameLst>
                                          <p:attrName>ppt_h</p:attrName>
                                        </p:attrNameLst>
                                      </p:cBhvr>
                                      <p:tavLst>
                                        <p:tav tm="0">
                                          <p:val>
                                            <p:fltVal val="0"/>
                                          </p:val>
                                        </p:tav>
                                        <p:tav tm="100000">
                                          <p:val>
                                            <p:strVal val="#ppt_h"/>
                                          </p:val>
                                        </p:tav>
                                      </p:tavLst>
                                    </p:anim>
                                    <p:animEffect transition="in" filter="fade">
                                      <p:cBhvr>
                                        <p:cTn id="58" dur="500"/>
                                        <p:tgtEl>
                                          <p:spTgt spid="24"/>
                                        </p:tgtEl>
                                      </p:cBhvr>
                                    </p:animEffect>
                                  </p:childTnLst>
                                </p:cTn>
                              </p:par>
                              <p:par>
                                <p:cTn id="59" presetID="18" presetClass="entr" presetSubtype="12" fill="hold" nodeType="withEffect">
                                  <p:stCondLst>
                                    <p:cond delay="0"/>
                                  </p:stCondLst>
                                  <p:childTnLst>
                                    <p:set>
                                      <p:cBhvr>
                                        <p:cTn id="60" dur="1" fill="hold">
                                          <p:stCondLst>
                                            <p:cond delay="0"/>
                                          </p:stCondLst>
                                        </p:cTn>
                                        <p:tgtEl>
                                          <p:spTgt spid="45"/>
                                        </p:tgtEl>
                                        <p:attrNameLst>
                                          <p:attrName>style.visibility</p:attrName>
                                        </p:attrNameLst>
                                      </p:cBhvr>
                                      <p:to>
                                        <p:strVal val="visible"/>
                                      </p:to>
                                    </p:set>
                                    <p:animEffect transition="in" filter="strips(downLeft)">
                                      <p:cBhvr>
                                        <p:cTn id="61" dur="1000"/>
                                        <p:tgtEl>
                                          <p:spTgt spid="45"/>
                                        </p:tgtEl>
                                      </p:cBhvr>
                                    </p:animEffect>
                                  </p:childTnLst>
                                </p:cTn>
                              </p:par>
                              <p:par>
                                <p:cTn id="62" presetID="18" presetClass="entr" presetSubtype="12" fill="hold" nodeType="with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strips(downLeft)">
                                      <p:cBhvr>
                                        <p:cTn id="64" dur="1000"/>
                                        <p:tgtEl>
                                          <p:spTgt spid="35"/>
                                        </p:tgtEl>
                                      </p:cBhvr>
                                    </p:animEffect>
                                  </p:childTnLst>
                                </p:cTn>
                              </p:par>
                            </p:childTnLst>
                          </p:cTn>
                        </p:par>
                        <p:par>
                          <p:cTn id="65" fill="hold">
                            <p:stCondLst>
                              <p:cond delay="3740"/>
                            </p:stCondLst>
                            <p:childTnLst>
                              <p:par>
                                <p:cTn id="66" presetID="53" presetClass="entr" presetSubtype="16" fill="hold" nodeType="afterEffect">
                                  <p:stCondLst>
                                    <p:cond delay="0"/>
                                  </p:stCondLst>
                                  <p:childTnLst>
                                    <p:set>
                                      <p:cBhvr>
                                        <p:cTn id="67" dur="1" fill="hold">
                                          <p:stCondLst>
                                            <p:cond delay="0"/>
                                          </p:stCondLst>
                                        </p:cTn>
                                        <p:tgtEl>
                                          <p:spTgt spid="22"/>
                                        </p:tgtEl>
                                        <p:attrNameLst>
                                          <p:attrName>style.visibility</p:attrName>
                                        </p:attrNameLst>
                                      </p:cBhvr>
                                      <p:to>
                                        <p:strVal val="visible"/>
                                      </p:to>
                                    </p:set>
                                    <p:anim calcmode="lin" valueType="num">
                                      <p:cBhvr>
                                        <p:cTn id="68" dur="500" fill="hold"/>
                                        <p:tgtEl>
                                          <p:spTgt spid="22"/>
                                        </p:tgtEl>
                                        <p:attrNameLst>
                                          <p:attrName>ppt_w</p:attrName>
                                        </p:attrNameLst>
                                      </p:cBhvr>
                                      <p:tavLst>
                                        <p:tav tm="0">
                                          <p:val>
                                            <p:fltVal val="0"/>
                                          </p:val>
                                        </p:tav>
                                        <p:tav tm="100000">
                                          <p:val>
                                            <p:strVal val="#ppt_w"/>
                                          </p:val>
                                        </p:tav>
                                      </p:tavLst>
                                    </p:anim>
                                    <p:anim calcmode="lin" valueType="num">
                                      <p:cBhvr>
                                        <p:cTn id="69" dur="500" fill="hold"/>
                                        <p:tgtEl>
                                          <p:spTgt spid="22"/>
                                        </p:tgtEl>
                                        <p:attrNameLst>
                                          <p:attrName>ppt_h</p:attrName>
                                        </p:attrNameLst>
                                      </p:cBhvr>
                                      <p:tavLst>
                                        <p:tav tm="0">
                                          <p:val>
                                            <p:fltVal val="0"/>
                                          </p:val>
                                        </p:tav>
                                        <p:tav tm="100000">
                                          <p:val>
                                            <p:strVal val="#ppt_h"/>
                                          </p:val>
                                        </p:tav>
                                      </p:tavLst>
                                    </p:anim>
                                    <p:animEffect transition="in" filter="fade">
                                      <p:cBhvr>
                                        <p:cTn id="70" dur="500"/>
                                        <p:tgtEl>
                                          <p:spTgt spid="22"/>
                                        </p:tgtEl>
                                      </p:cBhvr>
                                    </p:animEffect>
                                  </p:childTnLst>
                                </p:cTn>
                              </p:par>
                              <p:par>
                                <p:cTn id="71" presetID="53" presetClass="entr" presetSubtype="16" fill="hold" nodeType="withEffect">
                                  <p:stCondLst>
                                    <p:cond delay="0"/>
                                  </p:stCondLst>
                                  <p:childTnLst>
                                    <p:set>
                                      <p:cBhvr>
                                        <p:cTn id="72" dur="1" fill="hold">
                                          <p:stCondLst>
                                            <p:cond delay="0"/>
                                          </p:stCondLst>
                                        </p:cTn>
                                        <p:tgtEl>
                                          <p:spTgt spid="27"/>
                                        </p:tgtEl>
                                        <p:attrNameLst>
                                          <p:attrName>style.visibility</p:attrName>
                                        </p:attrNameLst>
                                      </p:cBhvr>
                                      <p:to>
                                        <p:strVal val="visible"/>
                                      </p:to>
                                    </p:set>
                                    <p:anim calcmode="lin" valueType="num">
                                      <p:cBhvr>
                                        <p:cTn id="73" dur="500" fill="hold"/>
                                        <p:tgtEl>
                                          <p:spTgt spid="27"/>
                                        </p:tgtEl>
                                        <p:attrNameLst>
                                          <p:attrName>ppt_w</p:attrName>
                                        </p:attrNameLst>
                                      </p:cBhvr>
                                      <p:tavLst>
                                        <p:tav tm="0">
                                          <p:val>
                                            <p:fltVal val="0"/>
                                          </p:val>
                                        </p:tav>
                                        <p:tav tm="100000">
                                          <p:val>
                                            <p:strVal val="#ppt_w"/>
                                          </p:val>
                                        </p:tav>
                                      </p:tavLst>
                                    </p:anim>
                                    <p:anim calcmode="lin" valueType="num">
                                      <p:cBhvr>
                                        <p:cTn id="74" dur="500" fill="hold"/>
                                        <p:tgtEl>
                                          <p:spTgt spid="27"/>
                                        </p:tgtEl>
                                        <p:attrNameLst>
                                          <p:attrName>ppt_h</p:attrName>
                                        </p:attrNameLst>
                                      </p:cBhvr>
                                      <p:tavLst>
                                        <p:tav tm="0">
                                          <p:val>
                                            <p:fltVal val="0"/>
                                          </p:val>
                                        </p:tav>
                                        <p:tav tm="100000">
                                          <p:val>
                                            <p:strVal val="#ppt_h"/>
                                          </p:val>
                                        </p:tav>
                                      </p:tavLst>
                                    </p:anim>
                                    <p:animEffect transition="in" filter="fade">
                                      <p:cBhvr>
                                        <p:cTn id="75" dur="500"/>
                                        <p:tgtEl>
                                          <p:spTgt spid="27"/>
                                        </p:tgtEl>
                                      </p:cBhvr>
                                    </p:animEffect>
                                  </p:childTnLst>
                                </p:cTn>
                              </p:par>
                              <p:par>
                                <p:cTn id="76" presetID="18" presetClass="entr" presetSubtype="12" fill="hold" nodeType="withEffect">
                                  <p:stCondLst>
                                    <p:cond delay="0"/>
                                  </p:stCondLst>
                                  <p:childTnLst>
                                    <p:set>
                                      <p:cBhvr>
                                        <p:cTn id="77" dur="1" fill="hold">
                                          <p:stCondLst>
                                            <p:cond delay="0"/>
                                          </p:stCondLst>
                                        </p:cTn>
                                        <p:tgtEl>
                                          <p:spTgt spid="44"/>
                                        </p:tgtEl>
                                        <p:attrNameLst>
                                          <p:attrName>style.visibility</p:attrName>
                                        </p:attrNameLst>
                                      </p:cBhvr>
                                      <p:to>
                                        <p:strVal val="visible"/>
                                      </p:to>
                                    </p:set>
                                    <p:animEffect transition="in" filter="strips(downLeft)">
                                      <p:cBhvr>
                                        <p:cTn id="78" dur="1000"/>
                                        <p:tgtEl>
                                          <p:spTgt spid="44"/>
                                        </p:tgtEl>
                                      </p:cBhvr>
                                    </p:animEffect>
                                  </p:childTnLst>
                                </p:cTn>
                              </p:par>
                              <p:par>
                                <p:cTn id="79" presetID="18" presetClass="entr" presetSubtype="12" fill="hold" nodeType="withEffect">
                                  <p:stCondLst>
                                    <p:cond delay="0"/>
                                  </p:stCondLst>
                                  <p:childTnLst>
                                    <p:set>
                                      <p:cBhvr>
                                        <p:cTn id="80" dur="1" fill="hold">
                                          <p:stCondLst>
                                            <p:cond delay="0"/>
                                          </p:stCondLst>
                                        </p:cTn>
                                        <p:tgtEl>
                                          <p:spTgt spid="36"/>
                                        </p:tgtEl>
                                        <p:attrNameLst>
                                          <p:attrName>style.visibility</p:attrName>
                                        </p:attrNameLst>
                                      </p:cBhvr>
                                      <p:to>
                                        <p:strVal val="visible"/>
                                      </p:to>
                                    </p:set>
                                    <p:animEffect transition="in" filter="strips(downLeft)">
                                      <p:cBhvr>
                                        <p:cTn id="81" dur="1000"/>
                                        <p:tgtEl>
                                          <p:spTgt spid="36"/>
                                        </p:tgtEl>
                                      </p:cBhvr>
                                    </p:animEffect>
                                  </p:childTnLst>
                                </p:cTn>
                              </p:par>
                            </p:childTnLst>
                          </p:cTn>
                        </p:par>
                        <p:par>
                          <p:cTn id="82" fill="hold">
                            <p:stCondLst>
                              <p:cond delay="4240"/>
                            </p:stCondLst>
                            <p:childTnLst>
                              <p:par>
                                <p:cTn id="83" presetID="53" presetClass="entr" presetSubtype="16" fill="hold" nodeType="after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p:cTn id="85" dur="500" fill="hold"/>
                                        <p:tgtEl>
                                          <p:spTgt spid="21"/>
                                        </p:tgtEl>
                                        <p:attrNameLst>
                                          <p:attrName>ppt_w</p:attrName>
                                        </p:attrNameLst>
                                      </p:cBhvr>
                                      <p:tavLst>
                                        <p:tav tm="0">
                                          <p:val>
                                            <p:fltVal val="0"/>
                                          </p:val>
                                        </p:tav>
                                        <p:tav tm="100000">
                                          <p:val>
                                            <p:strVal val="#ppt_w"/>
                                          </p:val>
                                        </p:tav>
                                      </p:tavLst>
                                    </p:anim>
                                    <p:anim calcmode="lin" valueType="num">
                                      <p:cBhvr>
                                        <p:cTn id="86" dur="500" fill="hold"/>
                                        <p:tgtEl>
                                          <p:spTgt spid="21"/>
                                        </p:tgtEl>
                                        <p:attrNameLst>
                                          <p:attrName>ppt_h</p:attrName>
                                        </p:attrNameLst>
                                      </p:cBhvr>
                                      <p:tavLst>
                                        <p:tav tm="0">
                                          <p:val>
                                            <p:fltVal val="0"/>
                                          </p:val>
                                        </p:tav>
                                        <p:tav tm="100000">
                                          <p:val>
                                            <p:strVal val="#ppt_h"/>
                                          </p:val>
                                        </p:tav>
                                      </p:tavLst>
                                    </p:anim>
                                    <p:animEffect transition="in" filter="fade">
                                      <p:cBhvr>
                                        <p:cTn id="87" dur="500"/>
                                        <p:tgtEl>
                                          <p:spTgt spid="21"/>
                                        </p:tgtEl>
                                      </p:cBhvr>
                                    </p:animEffect>
                                  </p:childTnLst>
                                </p:cTn>
                              </p:par>
                            </p:childTnLst>
                          </p:cTn>
                        </p:par>
                        <p:par>
                          <p:cTn id="88" fill="hold">
                            <p:stCondLst>
                              <p:cond delay="4740"/>
                            </p:stCondLst>
                            <p:childTnLst>
                              <p:par>
                                <p:cTn id="89" presetID="53" presetClass="entr" presetSubtype="16" fill="hold" nodeType="afterEffect">
                                  <p:stCondLst>
                                    <p:cond delay="0"/>
                                  </p:stCondLst>
                                  <p:childTnLst>
                                    <p:set>
                                      <p:cBhvr>
                                        <p:cTn id="90" dur="1" fill="hold">
                                          <p:stCondLst>
                                            <p:cond delay="0"/>
                                          </p:stCondLst>
                                        </p:cTn>
                                        <p:tgtEl>
                                          <p:spTgt spid="23"/>
                                        </p:tgtEl>
                                        <p:attrNameLst>
                                          <p:attrName>style.visibility</p:attrName>
                                        </p:attrNameLst>
                                      </p:cBhvr>
                                      <p:to>
                                        <p:strVal val="visible"/>
                                      </p:to>
                                    </p:set>
                                    <p:anim calcmode="lin" valueType="num">
                                      <p:cBhvr>
                                        <p:cTn id="91" dur="500" fill="hold"/>
                                        <p:tgtEl>
                                          <p:spTgt spid="23"/>
                                        </p:tgtEl>
                                        <p:attrNameLst>
                                          <p:attrName>ppt_w</p:attrName>
                                        </p:attrNameLst>
                                      </p:cBhvr>
                                      <p:tavLst>
                                        <p:tav tm="0">
                                          <p:val>
                                            <p:fltVal val="0"/>
                                          </p:val>
                                        </p:tav>
                                        <p:tav tm="100000">
                                          <p:val>
                                            <p:strVal val="#ppt_w"/>
                                          </p:val>
                                        </p:tav>
                                      </p:tavLst>
                                    </p:anim>
                                    <p:anim calcmode="lin" valueType="num">
                                      <p:cBhvr>
                                        <p:cTn id="92" dur="500" fill="hold"/>
                                        <p:tgtEl>
                                          <p:spTgt spid="23"/>
                                        </p:tgtEl>
                                        <p:attrNameLst>
                                          <p:attrName>ppt_h</p:attrName>
                                        </p:attrNameLst>
                                      </p:cBhvr>
                                      <p:tavLst>
                                        <p:tav tm="0">
                                          <p:val>
                                            <p:fltVal val="0"/>
                                          </p:val>
                                        </p:tav>
                                        <p:tav tm="100000">
                                          <p:val>
                                            <p:strVal val="#ppt_h"/>
                                          </p:val>
                                        </p:tav>
                                      </p:tavLst>
                                    </p:anim>
                                    <p:animEffect transition="in" filter="fade">
                                      <p:cBhvr>
                                        <p:cTn id="93" dur="500"/>
                                        <p:tgtEl>
                                          <p:spTgt spid="23"/>
                                        </p:tgtEl>
                                      </p:cBhvr>
                                    </p:animEffect>
                                  </p:childTnLst>
                                </p:cTn>
                              </p:par>
                              <p:par>
                                <p:cTn id="94" presetID="23" presetClass="entr" presetSubtype="16" fill="hold" nodeType="withEffect">
                                  <p:stCondLst>
                                    <p:cond delay="0"/>
                                  </p:stCondLst>
                                  <p:childTnLst>
                                    <p:set>
                                      <p:cBhvr>
                                        <p:cTn id="95" dur="1" fill="hold">
                                          <p:stCondLst>
                                            <p:cond delay="0"/>
                                          </p:stCondLst>
                                        </p:cTn>
                                        <p:tgtEl>
                                          <p:spTgt spid="38"/>
                                        </p:tgtEl>
                                        <p:attrNameLst>
                                          <p:attrName>style.visibility</p:attrName>
                                        </p:attrNameLst>
                                      </p:cBhvr>
                                      <p:to>
                                        <p:strVal val="visible"/>
                                      </p:to>
                                    </p:set>
                                    <p:anim calcmode="lin" valueType="num">
                                      <p:cBhvr>
                                        <p:cTn id="96" dur="500" fill="hold"/>
                                        <p:tgtEl>
                                          <p:spTgt spid="38"/>
                                        </p:tgtEl>
                                        <p:attrNameLst>
                                          <p:attrName>ppt_w</p:attrName>
                                        </p:attrNameLst>
                                      </p:cBhvr>
                                      <p:tavLst>
                                        <p:tav tm="0">
                                          <p:val>
                                            <p:fltVal val="0"/>
                                          </p:val>
                                        </p:tav>
                                        <p:tav tm="100000">
                                          <p:val>
                                            <p:strVal val="#ppt_w"/>
                                          </p:val>
                                        </p:tav>
                                      </p:tavLst>
                                    </p:anim>
                                    <p:anim calcmode="lin" valueType="num">
                                      <p:cBhvr>
                                        <p:cTn id="97" dur="500" fill="hold"/>
                                        <p:tgtEl>
                                          <p:spTgt spid="38"/>
                                        </p:tgtEl>
                                        <p:attrNameLst>
                                          <p:attrName>ppt_h</p:attrName>
                                        </p:attrNameLst>
                                      </p:cBhvr>
                                      <p:tavLst>
                                        <p:tav tm="0">
                                          <p:val>
                                            <p:fltVal val="0"/>
                                          </p:val>
                                        </p:tav>
                                        <p:tav tm="100000">
                                          <p:val>
                                            <p:strVal val="#ppt_h"/>
                                          </p:val>
                                        </p:tav>
                                      </p:tavLst>
                                    </p:anim>
                                  </p:childTnLst>
                                </p:cTn>
                              </p:par>
                            </p:childTnLst>
                          </p:cTn>
                        </p:par>
                        <p:par>
                          <p:cTn id="98" fill="hold">
                            <p:stCondLst>
                              <p:cond delay="5240"/>
                            </p:stCondLst>
                            <p:childTnLst>
                              <p:par>
                                <p:cTn id="99" presetID="53" presetClass="entr" presetSubtype="16" fill="hold" nodeType="afterEffect">
                                  <p:stCondLst>
                                    <p:cond delay="0"/>
                                  </p:stCondLst>
                                  <p:childTnLst>
                                    <p:set>
                                      <p:cBhvr>
                                        <p:cTn id="100" dur="1" fill="hold">
                                          <p:stCondLst>
                                            <p:cond delay="0"/>
                                          </p:stCondLst>
                                        </p:cTn>
                                        <p:tgtEl>
                                          <p:spTgt spid="25"/>
                                        </p:tgtEl>
                                        <p:attrNameLst>
                                          <p:attrName>style.visibility</p:attrName>
                                        </p:attrNameLst>
                                      </p:cBhvr>
                                      <p:to>
                                        <p:strVal val="visible"/>
                                      </p:to>
                                    </p:set>
                                    <p:anim calcmode="lin" valueType="num">
                                      <p:cBhvr>
                                        <p:cTn id="101" dur="500" fill="hold"/>
                                        <p:tgtEl>
                                          <p:spTgt spid="25"/>
                                        </p:tgtEl>
                                        <p:attrNameLst>
                                          <p:attrName>ppt_w</p:attrName>
                                        </p:attrNameLst>
                                      </p:cBhvr>
                                      <p:tavLst>
                                        <p:tav tm="0">
                                          <p:val>
                                            <p:fltVal val="0"/>
                                          </p:val>
                                        </p:tav>
                                        <p:tav tm="100000">
                                          <p:val>
                                            <p:strVal val="#ppt_w"/>
                                          </p:val>
                                        </p:tav>
                                      </p:tavLst>
                                    </p:anim>
                                    <p:anim calcmode="lin" valueType="num">
                                      <p:cBhvr>
                                        <p:cTn id="102" dur="500" fill="hold"/>
                                        <p:tgtEl>
                                          <p:spTgt spid="25"/>
                                        </p:tgtEl>
                                        <p:attrNameLst>
                                          <p:attrName>ppt_h</p:attrName>
                                        </p:attrNameLst>
                                      </p:cBhvr>
                                      <p:tavLst>
                                        <p:tav tm="0">
                                          <p:val>
                                            <p:fltVal val="0"/>
                                          </p:val>
                                        </p:tav>
                                        <p:tav tm="100000">
                                          <p:val>
                                            <p:strVal val="#ppt_h"/>
                                          </p:val>
                                        </p:tav>
                                      </p:tavLst>
                                    </p:anim>
                                    <p:animEffect transition="in" filter="fade">
                                      <p:cBhvr>
                                        <p:cTn id="10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bldLvl="0" animBg="1"/>
      <p:bldP spid="107" grpId="0"/>
      <p:bldP spid="32" grpId="0"/>
      <p:bldP spid="3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1" name="图片 3" descr="812764892739555894"/>
          <p:cNvPicPr>
            <a:picLocks noChangeAspect="1"/>
          </p:cNvPicPr>
          <p:nvPr/>
        </p:nvPicPr>
        <p:blipFill>
          <a:blip r:embed="rId1"/>
          <a:stretch>
            <a:fillRect/>
          </a:stretch>
        </p:blipFill>
        <p:spPr>
          <a:xfrm>
            <a:off x="1951673" y="1380808"/>
            <a:ext cx="5239385" cy="2953385"/>
          </a:xfrm>
          <a:prstGeom prst="rect">
            <a:avLst/>
          </a:prstGeom>
          <a:noFill/>
          <a:ln w="9525">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bwMode="auto">
          <a:xfrm>
            <a:off x="0" y="2143125"/>
            <a:ext cx="9144000" cy="2539365"/>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cxnSp>
        <p:nvCxnSpPr>
          <p:cNvPr id="79" name="直接连接符 78"/>
          <p:cNvCxnSpPr/>
          <p:nvPr/>
        </p:nvCxnSpPr>
        <p:spPr bwMode="auto">
          <a:xfrm rot="10800000">
            <a:off x="2787586" y="2214558"/>
            <a:ext cx="52"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第</a:t>
            </a:r>
            <a:r>
              <a:rPr lang="zh-CN" altLang="en-US" dirty="0" smtClean="0">
                <a:solidFill>
                  <a:schemeClr val="bg1"/>
                </a:solidFill>
              </a:rPr>
              <a:t>三</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部分</a:t>
            </a: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643438" y="35321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超低功耗</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286116" y="3525205"/>
            <a:ext cx="1357322"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超宽电压</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grpSp>
        <p:nvGrpSpPr>
          <p:cNvPr id="83" name="Group 9"/>
          <p:cNvGrpSpPr/>
          <p:nvPr/>
        </p:nvGrpSpPr>
        <p:grpSpPr bwMode="auto">
          <a:xfrm>
            <a:off x="690735" y="2714624"/>
            <a:ext cx="1428761" cy="1116200"/>
            <a:chOff x="0" y="0"/>
            <a:chExt cx="1350" cy="1030"/>
          </a:xfrm>
        </p:grpSpPr>
        <p:sp>
          <p:nvSpPr>
            <p:cNvPr id="85"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86" name="Group 11"/>
            <p:cNvGrpSpPr/>
            <p:nvPr/>
          </p:nvGrpSpPr>
          <p:grpSpPr bwMode="auto">
            <a:xfrm rot="10082854">
              <a:off x="2" y="744"/>
              <a:ext cx="932" cy="228"/>
              <a:chOff x="-5" y="-2"/>
              <a:chExt cx="963" cy="233"/>
            </a:xfrm>
          </p:grpSpPr>
          <p:grpSp>
            <p:nvGrpSpPr>
              <p:cNvPr id="110" name="Group 12"/>
              <p:cNvGrpSpPr/>
              <p:nvPr/>
            </p:nvGrpSpPr>
            <p:grpSpPr bwMode="auto">
              <a:xfrm rot="-9970459" flipH="1" flipV="1">
                <a:off x="-5" y="-2"/>
                <a:ext cx="963" cy="233"/>
                <a:chOff x="-3" y="0"/>
                <a:chExt cx="899" cy="235"/>
              </a:xfrm>
            </p:grpSpPr>
            <p:grpSp>
              <p:nvGrpSpPr>
                <p:cNvPr id="122" name="Group 13"/>
                <p:cNvGrpSpPr/>
                <p:nvPr/>
              </p:nvGrpSpPr>
              <p:grpSpPr bwMode="auto">
                <a:xfrm>
                  <a:off x="-3" y="0"/>
                  <a:ext cx="742" cy="186"/>
                  <a:chOff x="-4" y="0"/>
                  <a:chExt cx="1118" cy="279"/>
                </a:xfrm>
              </p:grpSpPr>
              <p:sp>
                <p:nvSpPr>
                  <p:cNvPr id="128"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9"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0"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1"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23" name="Group 18"/>
                <p:cNvGrpSpPr/>
                <p:nvPr/>
              </p:nvGrpSpPr>
              <p:grpSpPr bwMode="auto">
                <a:xfrm rot="1353540">
                  <a:off x="154" y="49"/>
                  <a:ext cx="742" cy="186"/>
                  <a:chOff x="-4" y="0"/>
                  <a:chExt cx="1118" cy="279"/>
                </a:xfrm>
              </p:grpSpPr>
              <p:sp>
                <p:nvSpPr>
                  <p:cNvPr id="124"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5"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6"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7"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11" name="Group 23"/>
              <p:cNvGrpSpPr/>
              <p:nvPr/>
            </p:nvGrpSpPr>
            <p:grpSpPr bwMode="auto">
              <a:xfrm rot="-9970459" flipH="1" flipV="1">
                <a:off x="80" y="24"/>
                <a:ext cx="787" cy="191"/>
                <a:chOff x="-3" y="0"/>
                <a:chExt cx="899" cy="235"/>
              </a:xfrm>
            </p:grpSpPr>
            <p:grpSp>
              <p:nvGrpSpPr>
                <p:cNvPr id="112" name="Group 24"/>
                <p:cNvGrpSpPr/>
                <p:nvPr/>
              </p:nvGrpSpPr>
              <p:grpSpPr bwMode="auto">
                <a:xfrm>
                  <a:off x="-3" y="0"/>
                  <a:ext cx="742" cy="186"/>
                  <a:chOff x="-4" y="0"/>
                  <a:chExt cx="1118" cy="279"/>
                </a:xfrm>
              </p:grpSpPr>
              <p:sp>
                <p:nvSpPr>
                  <p:cNvPr id="118"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9"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0"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1"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13" name="Group 29"/>
                <p:cNvGrpSpPr/>
                <p:nvPr/>
              </p:nvGrpSpPr>
              <p:grpSpPr bwMode="auto">
                <a:xfrm rot="1353540">
                  <a:off x="154" y="49"/>
                  <a:ext cx="742" cy="186"/>
                  <a:chOff x="-4" y="0"/>
                  <a:chExt cx="1118" cy="279"/>
                </a:xfrm>
              </p:grpSpPr>
              <p:sp>
                <p:nvSpPr>
                  <p:cNvPr id="114"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5"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6"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7"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7" name="Group 34"/>
            <p:cNvGrpSpPr/>
            <p:nvPr/>
          </p:nvGrpSpPr>
          <p:grpSpPr bwMode="auto">
            <a:xfrm>
              <a:off x="412" y="104"/>
              <a:ext cx="932" cy="228"/>
              <a:chOff x="-5" y="-2"/>
              <a:chExt cx="963" cy="233"/>
            </a:xfrm>
          </p:grpSpPr>
          <p:grpSp>
            <p:nvGrpSpPr>
              <p:cNvPr id="88" name="Group 35"/>
              <p:cNvGrpSpPr/>
              <p:nvPr/>
            </p:nvGrpSpPr>
            <p:grpSpPr bwMode="auto">
              <a:xfrm rot="-9970459" flipH="1" flipV="1">
                <a:off x="-5" y="-2"/>
                <a:ext cx="963" cy="233"/>
                <a:chOff x="-3" y="0"/>
                <a:chExt cx="899" cy="235"/>
              </a:xfrm>
            </p:grpSpPr>
            <p:grpSp>
              <p:nvGrpSpPr>
                <p:cNvPr id="100" name="Group 36"/>
                <p:cNvGrpSpPr/>
                <p:nvPr/>
              </p:nvGrpSpPr>
              <p:grpSpPr bwMode="auto">
                <a:xfrm>
                  <a:off x="-3" y="0"/>
                  <a:ext cx="742" cy="186"/>
                  <a:chOff x="-4" y="0"/>
                  <a:chExt cx="1118" cy="279"/>
                </a:xfrm>
              </p:grpSpPr>
              <p:sp>
                <p:nvSpPr>
                  <p:cNvPr id="106"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7"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8"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9"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1" name="Group 41"/>
                <p:cNvGrpSpPr/>
                <p:nvPr/>
              </p:nvGrpSpPr>
              <p:grpSpPr bwMode="auto">
                <a:xfrm rot="1353540">
                  <a:off x="154" y="49"/>
                  <a:ext cx="742" cy="186"/>
                  <a:chOff x="-4" y="0"/>
                  <a:chExt cx="1118" cy="279"/>
                </a:xfrm>
              </p:grpSpPr>
              <p:sp>
                <p:nvSpPr>
                  <p:cNvPr id="102"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3"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04"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05"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89" name="Group 46"/>
              <p:cNvGrpSpPr/>
              <p:nvPr/>
            </p:nvGrpSpPr>
            <p:grpSpPr bwMode="auto">
              <a:xfrm rot="-9970459" flipH="1" flipV="1">
                <a:off x="80" y="24"/>
                <a:ext cx="787" cy="191"/>
                <a:chOff x="-3" y="0"/>
                <a:chExt cx="899" cy="235"/>
              </a:xfrm>
            </p:grpSpPr>
            <p:grpSp>
              <p:nvGrpSpPr>
                <p:cNvPr id="90" name="Group 47"/>
                <p:cNvGrpSpPr/>
                <p:nvPr/>
              </p:nvGrpSpPr>
              <p:grpSpPr bwMode="auto">
                <a:xfrm>
                  <a:off x="-3" y="0"/>
                  <a:ext cx="742" cy="186"/>
                  <a:chOff x="-4" y="0"/>
                  <a:chExt cx="1118" cy="279"/>
                </a:xfrm>
              </p:grpSpPr>
              <p:sp>
                <p:nvSpPr>
                  <p:cNvPr id="96"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7"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8"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9"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91" name="Group 52"/>
                <p:cNvGrpSpPr/>
                <p:nvPr/>
              </p:nvGrpSpPr>
              <p:grpSpPr bwMode="auto">
                <a:xfrm rot="1353540">
                  <a:off x="154" y="49"/>
                  <a:ext cx="742" cy="186"/>
                  <a:chOff x="-4" y="0"/>
                  <a:chExt cx="1118" cy="279"/>
                </a:xfrm>
              </p:grpSpPr>
              <p:sp>
                <p:nvSpPr>
                  <p:cNvPr id="92"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3"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94"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95"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32" name="Text Box 18"/>
          <p:cNvSpPr txBox="1">
            <a:spLocks noChangeArrowheads="1"/>
          </p:cNvSpPr>
          <p:nvPr/>
        </p:nvSpPr>
        <p:spPr bwMode="auto">
          <a:xfrm>
            <a:off x="833612" y="2903783"/>
            <a:ext cx="1071570"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cs typeface="Arial" panose="020B0604020202020204" pitchFamily="34" charset="0"/>
              </a:rPr>
              <a:t>3</a:t>
            </a:r>
            <a:endParaRPr lang="en-US" sz="4400" i="1" dirty="0">
              <a:solidFill>
                <a:schemeClr val="bg1"/>
              </a:solidFill>
              <a:cs typeface="Arial" panose="020B0604020202020204" pitchFamily="34" charset="0"/>
            </a:endParaRPr>
          </a:p>
        </p:txBody>
      </p:sp>
      <p:sp>
        <p:nvSpPr>
          <p:cNvPr id="57" name="矩形 56"/>
          <p:cNvSpPr/>
          <p:nvPr/>
        </p:nvSpPr>
        <p:spPr bwMode="auto">
          <a:xfrm>
            <a:off x="5793749" y="3746502"/>
            <a:ext cx="1500198"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a:t>
            </a:r>
            <a:r>
              <a:rPr lang="en-US" altLang="zh-CN" dirty="0" smtClean="0">
                <a:solidFill>
                  <a:schemeClr val="bg1"/>
                </a:solidFill>
              </a:rPr>
              <a:t> </a:t>
            </a:r>
            <a:r>
              <a:rPr lang="zh-CN" altLang="en-US" sz="1400" dirty="0" smtClean="0">
                <a:solidFill>
                  <a:schemeClr val="bg1"/>
                </a:solidFill>
              </a:rPr>
              <a:t>超级电容</a:t>
            </a:r>
            <a:endParaRPr kumimoji="0" lang="zh-CN" altLang="en-US"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59" name="矩形 58"/>
          <p:cNvSpPr/>
          <p:nvPr/>
        </p:nvSpPr>
        <p:spPr bwMode="auto">
          <a:xfrm>
            <a:off x="7045026" y="3525205"/>
            <a:ext cx="1714544"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视频兼容性好</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0" name="矩形 59"/>
          <p:cNvSpPr/>
          <p:nvPr/>
        </p:nvSpPr>
        <p:spPr bwMode="auto">
          <a:xfrm>
            <a:off x="3286116" y="3775397"/>
            <a:ext cx="164307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易使用</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1" name="矩形 60"/>
          <p:cNvSpPr/>
          <p:nvPr/>
        </p:nvSpPr>
        <p:spPr bwMode="auto">
          <a:xfrm>
            <a:off x="4643438" y="3817942"/>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一键向导</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2" name="矩形 61"/>
          <p:cNvSpPr/>
          <p:nvPr/>
        </p:nvSpPr>
        <p:spPr bwMode="auto">
          <a:xfrm>
            <a:off x="5793749" y="3530922"/>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TTS</a:t>
            </a:r>
            <a:r>
              <a:rPr lang="zh-CN" altLang="en-US" sz="1400" dirty="0" smtClean="0">
                <a:solidFill>
                  <a:schemeClr val="bg1"/>
                </a:solidFill>
              </a:rPr>
              <a:t>语言播报</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3" name="矩形 62"/>
          <p:cNvSpPr/>
          <p:nvPr/>
        </p:nvSpPr>
        <p:spPr bwMode="auto">
          <a:xfrm>
            <a:off x="7045026" y="3809687"/>
            <a:ext cx="164307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en-US" altLang="zh-CN" sz="1400" dirty="0" err="1" smtClean="0">
                <a:solidFill>
                  <a:schemeClr val="bg1"/>
                </a:solidFill>
              </a:rPr>
              <a:t>wifi</a:t>
            </a:r>
            <a:r>
              <a:rPr lang="zh-CN" altLang="en-US" sz="1400" dirty="0" smtClean="0">
                <a:solidFill>
                  <a:schemeClr val="bg1"/>
                </a:solidFill>
              </a:rPr>
              <a:t>自动下载</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4" name="矩形 63"/>
          <p:cNvSpPr/>
          <p:nvPr/>
        </p:nvSpPr>
        <p:spPr bwMode="auto">
          <a:xfrm>
            <a:off x="3286116" y="4071944"/>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电子围栏</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5" name="矩形 64"/>
          <p:cNvSpPr/>
          <p:nvPr/>
        </p:nvSpPr>
        <p:spPr bwMode="auto">
          <a:xfrm>
            <a:off x="4643438" y="4071944"/>
            <a:ext cx="164307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油量传感器</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cxnSp>
        <p:nvCxnSpPr>
          <p:cNvPr id="68" name="直接连接符 67"/>
          <p:cNvCxnSpPr/>
          <p:nvPr/>
        </p:nvCxnSpPr>
        <p:spPr bwMode="auto">
          <a:xfrm rot="5400000">
            <a:off x="1690074" y="3285334"/>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71" name="矩形 70"/>
          <p:cNvSpPr/>
          <p:nvPr/>
        </p:nvSpPr>
        <p:spPr bwMode="auto">
          <a:xfrm>
            <a:off x="0" y="5429250"/>
            <a:ext cx="278765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i="1" dirty="0" smtClean="0"/>
              <a:t>RSB-6508-4G</a:t>
            </a:r>
            <a:r>
              <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rPr>
              <a:t>产品介绍</a:t>
            </a: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-V1.0</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70" name="矩形 69"/>
          <p:cNvSpPr/>
          <p:nvPr/>
        </p:nvSpPr>
        <p:spPr bwMode="auto">
          <a:xfrm>
            <a:off x="5793749" y="4071944"/>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倒车影像</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9" name="矩形 68"/>
          <p:cNvSpPr/>
          <p:nvPr/>
        </p:nvSpPr>
        <p:spPr bwMode="auto">
          <a:xfrm>
            <a:off x="3286116" y="4357696"/>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电视墙</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72" name="矩形 71"/>
          <p:cNvSpPr/>
          <p:nvPr/>
        </p:nvSpPr>
        <p:spPr bwMode="auto">
          <a:xfrm>
            <a:off x="4643438" y="4357696"/>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个性化定制</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2" name="文本框 1"/>
          <p:cNvSpPr txBox="1"/>
          <p:nvPr/>
        </p:nvSpPr>
        <p:spPr>
          <a:xfrm>
            <a:off x="3286125" y="3215005"/>
            <a:ext cx="1397000" cy="306705"/>
          </a:xfrm>
          <a:prstGeom prst="rect">
            <a:avLst/>
          </a:prstGeom>
          <a:noFill/>
        </p:spPr>
        <p:txBody>
          <a:bodyPr wrap="none" rtlCol="0" anchor="t">
            <a:spAutoFit/>
          </a:bodyPr>
          <a:p>
            <a:r>
              <a:rPr lang="en-US" altLang="zh-CN" sz="1400" dirty="0" smtClean="0">
                <a:ln>
                  <a:noFill/>
                </a:ln>
                <a:solidFill>
                  <a:schemeClr val="bg1"/>
                </a:solidFill>
                <a:effectLst/>
                <a:sym typeface="+mn-ea"/>
              </a:rPr>
              <a:t>√ </a:t>
            </a:r>
            <a:r>
              <a:rPr lang="zh-CN" altLang="en-US" sz="1400" dirty="0" smtClean="0">
                <a:ln>
                  <a:noFill/>
                </a:ln>
                <a:solidFill>
                  <a:schemeClr val="bg1"/>
                </a:solidFill>
                <a:effectLst/>
                <a:sym typeface="+mn-ea"/>
              </a:rPr>
              <a:t>远程断油断电</a:t>
            </a:r>
            <a:endParaRPr lang="zh-CN" altLang="en-US" sz="1400" dirty="0" smtClean="0">
              <a:ln>
                <a:noFill/>
              </a:ln>
              <a:solidFill>
                <a:schemeClr val="bg1"/>
              </a:solidFill>
              <a:effectLst/>
              <a:sym typeface="+mn-ea"/>
            </a:endParaRPr>
          </a:p>
        </p:txBody>
      </p:sp>
      <p:sp>
        <p:nvSpPr>
          <p:cNvPr id="3" name="矩形 2"/>
          <p:cNvSpPr/>
          <p:nvPr/>
        </p:nvSpPr>
        <p:spPr bwMode="auto">
          <a:xfrm>
            <a:off x="4643764" y="3235647"/>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r>
              <a:rPr lang="en-US" altLang="zh-CN" sz="1400" dirty="0" smtClean="0">
                <a:solidFill>
                  <a:schemeClr val="bg1"/>
                </a:solidFill>
              </a:rPr>
              <a:t>√ </a:t>
            </a:r>
            <a:r>
              <a:rPr lang="zh-CN" sz="1400" dirty="0" smtClean="0">
                <a:solidFill>
                  <a:schemeClr val="bg1"/>
                </a:solidFill>
              </a:rPr>
              <a:t>语音对讲</a:t>
            </a:r>
            <a:endParaRPr kumimoji="0" 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5" name="矩形 4"/>
          <p:cNvSpPr/>
          <p:nvPr/>
        </p:nvSpPr>
        <p:spPr bwMode="auto">
          <a:xfrm>
            <a:off x="5793749" y="3245172"/>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sz="1400" dirty="0" smtClean="0">
                <a:solidFill>
                  <a:schemeClr val="bg1"/>
                </a:solidFill>
              </a:rPr>
              <a:t>超速报警</a:t>
            </a:r>
            <a:endParaRPr kumimoji="0" 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 name="矩形 5"/>
          <p:cNvSpPr/>
          <p:nvPr/>
        </p:nvSpPr>
        <p:spPr bwMode="auto">
          <a:xfrm>
            <a:off x="7045334" y="3235647"/>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ln>
                  <a:noFill/>
                </a:ln>
                <a:solidFill>
                  <a:schemeClr val="bg1"/>
                </a:solidFill>
                <a:effectLst/>
                <a:sym typeface="+mn-ea"/>
              </a:rPr>
              <a:t>一键紧急报警</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a:p>
            <a:endParaRPr kumimoji="0" 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par>
                                <p:cTn id="9" presetID="49" presetClass="entr" presetSubtype="0" decel="100000" fill="hold" nodeType="withEffect">
                                  <p:stCondLst>
                                    <p:cond delay="0"/>
                                  </p:stCondLst>
                                  <p:childTnLst>
                                    <p:set>
                                      <p:cBhvr>
                                        <p:cTn id="10" dur="1" fill="hold">
                                          <p:stCondLst>
                                            <p:cond delay="0"/>
                                          </p:stCondLst>
                                        </p:cTn>
                                        <p:tgtEl>
                                          <p:spTgt spid="79"/>
                                        </p:tgtEl>
                                        <p:attrNameLst>
                                          <p:attrName>style.visibility</p:attrName>
                                        </p:attrNameLst>
                                      </p:cBhvr>
                                      <p:to>
                                        <p:strVal val="visible"/>
                                      </p:to>
                                    </p:set>
                                    <p:anim calcmode="lin" valueType="num">
                                      <p:cBhvr>
                                        <p:cTn id="11" dur="500" fill="hold"/>
                                        <p:tgtEl>
                                          <p:spTgt spid="79"/>
                                        </p:tgtEl>
                                        <p:attrNameLst>
                                          <p:attrName>ppt_w</p:attrName>
                                        </p:attrNameLst>
                                      </p:cBhvr>
                                      <p:tavLst>
                                        <p:tav tm="0">
                                          <p:val>
                                            <p:fltVal val="0"/>
                                          </p:val>
                                        </p:tav>
                                        <p:tav tm="100000">
                                          <p:val>
                                            <p:strVal val="#ppt_w"/>
                                          </p:val>
                                        </p:tav>
                                      </p:tavLst>
                                    </p:anim>
                                    <p:anim calcmode="lin" valueType="num">
                                      <p:cBhvr>
                                        <p:cTn id="12" dur="500" fill="hold"/>
                                        <p:tgtEl>
                                          <p:spTgt spid="79"/>
                                        </p:tgtEl>
                                        <p:attrNameLst>
                                          <p:attrName>ppt_h</p:attrName>
                                        </p:attrNameLst>
                                      </p:cBhvr>
                                      <p:tavLst>
                                        <p:tav tm="0">
                                          <p:val>
                                            <p:fltVal val="0"/>
                                          </p:val>
                                        </p:tav>
                                        <p:tav tm="100000">
                                          <p:val>
                                            <p:strVal val="#ppt_h"/>
                                          </p:val>
                                        </p:tav>
                                      </p:tavLst>
                                    </p:anim>
                                    <p:anim calcmode="lin" valueType="num">
                                      <p:cBhvr>
                                        <p:cTn id="13" dur="500" fill="hold"/>
                                        <p:tgtEl>
                                          <p:spTgt spid="79"/>
                                        </p:tgtEl>
                                        <p:attrNameLst>
                                          <p:attrName>style.rotation</p:attrName>
                                        </p:attrNameLst>
                                      </p:cBhvr>
                                      <p:tavLst>
                                        <p:tav tm="0">
                                          <p:val>
                                            <p:fltVal val="360"/>
                                          </p:val>
                                        </p:tav>
                                        <p:tav tm="100000">
                                          <p:val>
                                            <p:fltVal val="0"/>
                                          </p:val>
                                        </p:tav>
                                      </p:tavLst>
                                    </p:anim>
                                    <p:animEffect transition="in" filter="fade">
                                      <p:cBhvr>
                                        <p:cTn id="14" dur="500"/>
                                        <p:tgtEl>
                                          <p:spTgt spid="79"/>
                                        </p:tgtEl>
                                      </p:cBhvr>
                                    </p:animEffect>
                                  </p:childTnLst>
                                </p:cTn>
                              </p:par>
                              <p:par>
                                <p:cTn id="15" presetID="49" presetClass="entr" presetSubtype="0" decel="100000" fill="hold" nodeType="withEffect">
                                  <p:stCondLst>
                                    <p:cond delay="0"/>
                                  </p:stCondLst>
                                  <p:childTnLst>
                                    <p:set>
                                      <p:cBhvr>
                                        <p:cTn id="16" dur="1" fill="hold">
                                          <p:stCondLst>
                                            <p:cond delay="0"/>
                                          </p:stCondLst>
                                        </p:cTn>
                                        <p:tgtEl>
                                          <p:spTgt spid="68"/>
                                        </p:tgtEl>
                                        <p:attrNameLst>
                                          <p:attrName>style.visibility</p:attrName>
                                        </p:attrNameLst>
                                      </p:cBhvr>
                                      <p:to>
                                        <p:strVal val="visible"/>
                                      </p:to>
                                    </p:set>
                                    <p:anim calcmode="lin" valueType="num">
                                      <p:cBhvr>
                                        <p:cTn id="17" dur="500" fill="hold"/>
                                        <p:tgtEl>
                                          <p:spTgt spid="68"/>
                                        </p:tgtEl>
                                        <p:attrNameLst>
                                          <p:attrName>ppt_w</p:attrName>
                                        </p:attrNameLst>
                                      </p:cBhvr>
                                      <p:tavLst>
                                        <p:tav tm="0">
                                          <p:val>
                                            <p:fltVal val="0"/>
                                          </p:val>
                                        </p:tav>
                                        <p:tav tm="100000">
                                          <p:val>
                                            <p:strVal val="#ppt_w"/>
                                          </p:val>
                                        </p:tav>
                                      </p:tavLst>
                                    </p:anim>
                                    <p:anim calcmode="lin" valueType="num">
                                      <p:cBhvr>
                                        <p:cTn id="18" dur="500" fill="hold"/>
                                        <p:tgtEl>
                                          <p:spTgt spid="68"/>
                                        </p:tgtEl>
                                        <p:attrNameLst>
                                          <p:attrName>ppt_h</p:attrName>
                                        </p:attrNameLst>
                                      </p:cBhvr>
                                      <p:tavLst>
                                        <p:tav tm="0">
                                          <p:val>
                                            <p:fltVal val="0"/>
                                          </p:val>
                                        </p:tav>
                                        <p:tav tm="100000">
                                          <p:val>
                                            <p:strVal val="#ppt_h"/>
                                          </p:val>
                                        </p:tav>
                                      </p:tavLst>
                                    </p:anim>
                                    <p:anim calcmode="lin" valueType="num">
                                      <p:cBhvr>
                                        <p:cTn id="19" dur="500" fill="hold"/>
                                        <p:tgtEl>
                                          <p:spTgt spid="68"/>
                                        </p:tgtEl>
                                        <p:attrNameLst>
                                          <p:attrName>style.rotation</p:attrName>
                                        </p:attrNameLst>
                                      </p:cBhvr>
                                      <p:tavLst>
                                        <p:tav tm="0">
                                          <p:val>
                                            <p:fltVal val="360"/>
                                          </p:val>
                                        </p:tav>
                                        <p:tav tm="100000">
                                          <p:val>
                                            <p:fltVal val="0"/>
                                          </p:val>
                                        </p:tav>
                                      </p:tavLst>
                                    </p:anim>
                                    <p:animEffect transition="in" filter="fade">
                                      <p:cBhvr>
                                        <p:cTn id="20" dur="500"/>
                                        <p:tgtEl>
                                          <p:spTgt spid="68"/>
                                        </p:tgtEl>
                                      </p:cBhvr>
                                    </p:animEffect>
                                  </p:childTnLst>
                                </p:cTn>
                              </p:par>
                            </p:childTnLst>
                          </p:cTn>
                        </p:par>
                        <p:par>
                          <p:cTn id="21" fill="hold">
                            <p:stCondLst>
                              <p:cond delay="0"/>
                            </p:stCondLst>
                            <p:childTnLst>
                              <p:par>
                                <p:cTn id="22" presetID="29" presetClass="entr" presetSubtype="0" fill="hold" grpId="0" nodeType="afterEffect">
                                  <p:stCondLst>
                                    <p:cond delay="0"/>
                                  </p:stCondLst>
                                  <p:childTnLst>
                                    <p:set>
                                      <p:cBhvr>
                                        <p:cTn id="23" dur="1" fill="hold">
                                          <p:stCondLst>
                                            <p:cond delay="0"/>
                                          </p:stCondLst>
                                        </p:cTn>
                                        <p:tgtEl>
                                          <p:spTgt spid="80"/>
                                        </p:tgtEl>
                                        <p:attrNameLst>
                                          <p:attrName>style.visibility</p:attrName>
                                        </p:attrNameLst>
                                      </p:cBhvr>
                                      <p:to>
                                        <p:strVal val="visible"/>
                                      </p:to>
                                    </p:set>
                                    <p:anim calcmode="lin" valueType="num">
                                      <p:cBhvr>
                                        <p:cTn id="24" dur="1000" fill="hold"/>
                                        <p:tgtEl>
                                          <p:spTgt spid="80"/>
                                        </p:tgtEl>
                                        <p:attrNameLst>
                                          <p:attrName>ppt_x</p:attrName>
                                        </p:attrNameLst>
                                      </p:cBhvr>
                                      <p:tavLst>
                                        <p:tav tm="0">
                                          <p:val>
                                            <p:strVal val="#ppt_x-.2"/>
                                          </p:val>
                                        </p:tav>
                                        <p:tav tm="100000">
                                          <p:val>
                                            <p:strVal val="#ppt_x"/>
                                          </p:val>
                                        </p:tav>
                                      </p:tavLst>
                                    </p:anim>
                                    <p:anim calcmode="lin" valueType="num">
                                      <p:cBhvr>
                                        <p:cTn id="25" dur="1000" fill="hold"/>
                                        <p:tgtEl>
                                          <p:spTgt spid="80"/>
                                        </p:tgtEl>
                                        <p:attrNameLst>
                                          <p:attrName>ppt_y</p:attrName>
                                        </p:attrNameLst>
                                      </p:cBhvr>
                                      <p:tavLst>
                                        <p:tav tm="0">
                                          <p:val>
                                            <p:strVal val="#ppt_y"/>
                                          </p:val>
                                        </p:tav>
                                        <p:tav tm="100000">
                                          <p:val>
                                            <p:strVal val="#ppt_y"/>
                                          </p:val>
                                        </p:tav>
                                      </p:tavLst>
                                    </p:anim>
                                    <p:animEffect transition="in" filter="wipe(right)" prLst="gradientSize: 0.1">
                                      <p:cBhvr>
                                        <p:cTn id="26" dur="1000"/>
                                        <p:tgtEl>
                                          <p:spTgt spid="80"/>
                                        </p:tgtEl>
                                      </p:cBhvr>
                                    </p:animEffect>
                                  </p:childTnLst>
                                </p:cTn>
                              </p:par>
                              <p:par>
                                <p:cTn id="27" presetID="29" presetClass="entr" presetSubtype="0" fill="hold" grpId="0" nodeType="withEffect">
                                  <p:stCondLst>
                                    <p:cond delay="0"/>
                                  </p:stCondLst>
                                  <p:childTnLst>
                                    <p:set>
                                      <p:cBhvr>
                                        <p:cTn id="28" dur="1" fill="hold">
                                          <p:stCondLst>
                                            <p:cond delay="0"/>
                                          </p:stCondLst>
                                        </p:cTn>
                                        <p:tgtEl>
                                          <p:spTgt spid="81"/>
                                        </p:tgtEl>
                                        <p:attrNameLst>
                                          <p:attrName>style.visibility</p:attrName>
                                        </p:attrNameLst>
                                      </p:cBhvr>
                                      <p:to>
                                        <p:strVal val="visible"/>
                                      </p:to>
                                    </p:set>
                                    <p:anim calcmode="lin" valueType="num">
                                      <p:cBhvr>
                                        <p:cTn id="29" dur="1000" fill="hold"/>
                                        <p:tgtEl>
                                          <p:spTgt spid="81"/>
                                        </p:tgtEl>
                                        <p:attrNameLst>
                                          <p:attrName>ppt_x</p:attrName>
                                        </p:attrNameLst>
                                      </p:cBhvr>
                                      <p:tavLst>
                                        <p:tav tm="0">
                                          <p:val>
                                            <p:strVal val="#ppt_x-.2"/>
                                          </p:val>
                                        </p:tav>
                                        <p:tav tm="100000">
                                          <p:val>
                                            <p:strVal val="#ppt_x"/>
                                          </p:val>
                                        </p:tav>
                                      </p:tavLst>
                                    </p:anim>
                                    <p:anim calcmode="lin" valueType="num">
                                      <p:cBhvr>
                                        <p:cTn id="30" dur="1000" fill="hold"/>
                                        <p:tgtEl>
                                          <p:spTgt spid="81"/>
                                        </p:tgtEl>
                                        <p:attrNameLst>
                                          <p:attrName>ppt_y</p:attrName>
                                        </p:attrNameLst>
                                      </p:cBhvr>
                                      <p:tavLst>
                                        <p:tav tm="0">
                                          <p:val>
                                            <p:strVal val="#ppt_y"/>
                                          </p:val>
                                        </p:tav>
                                        <p:tav tm="100000">
                                          <p:val>
                                            <p:strVal val="#ppt_y"/>
                                          </p:val>
                                        </p:tav>
                                      </p:tavLst>
                                    </p:anim>
                                    <p:animEffect transition="in" filter="wipe(right)" prLst="gradientSize: 0.1">
                                      <p:cBhvr>
                                        <p:cTn id="31" dur="1000"/>
                                        <p:tgtEl>
                                          <p:spTgt spid="81"/>
                                        </p:tgtEl>
                                      </p:cBhvr>
                                    </p:animEffect>
                                  </p:childTnLst>
                                </p:cTn>
                              </p:par>
                              <p:par>
                                <p:cTn id="32" presetID="17" presetClass="entr" presetSubtype="10" fill="hold" nodeType="withEffect">
                                  <p:stCondLst>
                                    <p:cond delay="0"/>
                                  </p:stCondLst>
                                  <p:childTnLst>
                                    <p:set>
                                      <p:cBhvr>
                                        <p:cTn id="33" dur="1" fill="hold">
                                          <p:stCondLst>
                                            <p:cond delay="0"/>
                                          </p:stCondLst>
                                        </p:cTn>
                                        <p:tgtEl>
                                          <p:spTgt spid="83"/>
                                        </p:tgtEl>
                                        <p:attrNameLst>
                                          <p:attrName>style.visibility</p:attrName>
                                        </p:attrNameLst>
                                      </p:cBhvr>
                                      <p:to>
                                        <p:strVal val="visible"/>
                                      </p:to>
                                    </p:set>
                                    <p:anim calcmode="lin" valueType="num">
                                      <p:cBhvr>
                                        <p:cTn id="34" dur="500" fill="hold"/>
                                        <p:tgtEl>
                                          <p:spTgt spid="83"/>
                                        </p:tgtEl>
                                        <p:attrNameLst>
                                          <p:attrName>ppt_w</p:attrName>
                                        </p:attrNameLst>
                                      </p:cBhvr>
                                      <p:tavLst>
                                        <p:tav tm="0">
                                          <p:val>
                                            <p:fltVal val="0"/>
                                          </p:val>
                                        </p:tav>
                                        <p:tav tm="100000">
                                          <p:val>
                                            <p:strVal val="#ppt_w"/>
                                          </p:val>
                                        </p:tav>
                                      </p:tavLst>
                                    </p:anim>
                                    <p:anim calcmode="lin" valueType="num">
                                      <p:cBhvr>
                                        <p:cTn id="35" dur="500" fill="hold"/>
                                        <p:tgtEl>
                                          <p:spTgt spid="83"/>
                                        </p:tgtEl>
                                        <p:attrNameLst>
                                          <p:attrName>ppt_h</p:attrName>
                                        </p:attrNameLst>
                                      </p:cBhvr>
                                      <p:tavLst>
                                        <p:tav tm="0">
                                          <p:val>
                                            <p:strVal val="#ppt_h"/>
                                          </p:val>
                                        </p:tav>
                                        <p:tav tm="100000">
                                          <p:val>
                                            <p:strVal val="#ppt_h"/>
                                          </p:val>
                                        </p:tav>
                                      </p:tavLst>
                                    </p:anim>
                                  </p:childTnLst>
                                </p:cTn>
                              </p:par>
                              <p:par>
                                <p:cTn id="36" presetID="17" presetClass="entr" presetSubtype="10" fill="hold" grpId="0" nodeType="withEffect">
                                  <p:stCondLst>
                                    <p:cond delay="0"/>
                                  </p:stCondLst>
                                  <p:childTnLst>
                                    <p:set>
                                      <p:cBhvr>
                                        <p:cTn id="37" dur="1" fill="hold">
                                          <p:stCondLst>
                                            <p:cond delay="0"/>
                                          </p:stCondLst>
                                        </p:cTn>
                                        <p:tgtEl>
                                          <p:spTgt spid="132"/>
                                        </p:tgtEl>
                                        <p:attrNameLst>
                                          <p:attrName>style.visibility</p:attrName>
                                        </p:attrNameLst>
                                      </p:cBhvr>
                                      <p:to>
                                        <p:strVal val="visible"/>
                                      </p:to>
                                    </p:set>
                                    <p:anim calcmode="lin" valueType="num">
                                      <p:cBhvr>
                                        <p:cTn id="38" dur="500" fill="hold"/>
                                        <p:tgtEl>
                                          <p:spTgt spid="132"/>
                                        </p:tgtEl>
                                        <p:attrNameLst>
                                          <p:attrName>ppt_w</p:attrName>
                                        </p:attrNameLst>
                                      </p:cBhvr>
                                      <p:tavLst>
                                        <p:tav tm="0">
                                          <p:val>
                                            <p:fltVal val="0"/>
                                          </p:val>
                                        </p:tav>
                                        <p:tav tm="100000">
                                          <p:val>
                                            <p:strVal val="#ppt_w"/>
                                          </p:val>
                                        </p:tav>
                                      </p:tavLst>
                                    </p:anim>
                                    <p:anim calcmode="lin" valueType="num">
                                      <p:cBhvr>
                                        <p:cTn id="39" dur="500" fill="hold"/>
                                        <p:tgtEl>
                                          <p:spTgt spid="132"/>
                                        </p:tgtEl>
                                        <p:attrNameLst>
                                          <p:attrName>ppt_h</p:attrName>
                                        </p:attrNameLst>
                                      </p:cBhvr>
                                      <p:tavLst>
                                        <p:tav tm="0">
                                          <p:val>
                                            <p:strVal val="#ppt_h"/>
                                          </p:val>
                                        </p:tav>
                                        <p:tav tm="100000">
                                          <p:val>
                                            <p:strVal val="#ppt_h"/>
                                          </p:val>
                                        </p:tav>
                                      </p:tavLst>
                                    </p:anim>
                                  </p:childTnLst>
                                </p:cTn>
                              </p:par>
                            </p:childTnLst>
                          </p:cTn>
                        </p:par>
                        <p:par>
                          <p:cTn id="40" fill="hold">
                            <p:stCondLst>
                              <p:cond delay="1000"/>
                            </p:stCondLst>
                            <p:childTnLst>
                              <p:par>
                                <p:cTn id="41" presetID="42" presetClass="entr" presetSubtype="0" fill="hold" grpId="0" nodeType="afterEffect">
                                  <p:stCondLst>
                                    <p:cond delay="0"/>
                                  </p:stCondLst>
                                  <p:childTnLst>
                                    <p:set>
                                      <p:cBhvr>
                                        <p:cTn id="42" dur="1" fill="hold">
                                          <p:stCondLst>
                                            <p:cond delay="0"/>
                                          </p:stCondLst>
                                        </p:cTn>
                                        <p:tgtEl>
                                          <p:spTgt spid="84"/>
                                        </p:tgtEl>
                                        <p:attrNameLst>
                                          <p:attrName>style.visibility</p:attrName>
                                        </p:attrNameLst>
                                      </p:cBhvr>
                                      <p:to>
                                        <p:strVal val="visible"/>
                                      </p:to>
                                    </p:set>
                                    <p:animEffect transition="in" filter="fade">
                                      <p:cBhvr>
                                        <p:cTn id="43" dur="500"/>
                                        <p:tgtEl>
                                          <p:spTgt spid="84"/>
                                        </p:tgtEl>
                                      </p:cBhvr>
                                    </p:animEffect>
                                    <p:anim calcmode="lin" valueType="num">
                                      <p:cBhvr>
                                        <p:cTn id="44" dur="500" fill="hold"/>
                                        <p:tgtEl>
                                          <p:spTgt spid="84"/>
                                        </p:tgtEl>
                                        <p:attrNameLst>
                                          <p:attrName>ppt_x</p:attrName>
                                        </p:attrNameLst>
                                      </p:cBhvr>
                                      <p:tavLst>
                                        <p:tav tm="0">
                                          <p:val>
                                            <p:strVal val="#ppt_x"/>
                                          </p:val>
                                        </p:tav>
                                        <p:tav tm="100000">
                                          <p:val>
                                            <p:strVal val="#ppt_x"/>
                                          </p:val>
                                        </p:tav>
                                      </p:tavLst>
                                    </p:anim>
                                    <p:anim calcmode="lin" valueType="num">
                                      <p:cBhvr>
                                        <p:cTn id="45" dur="500" fill="hold"/>
                                        <p:tgtEl>
                                          <p:spTgt spid="84"/>
                                        </p:tgtEl>
                                        <p:attrNameLst>
                                          <p:attrName>ppt_y</p:attrName>
                                        </p:attrNameLst>
                                      </p:cBhvr>
                                      <p:tavLst>
                                        <p:tav tm="0">
                                          <p:val>
                                            <p:strVal val="#ppt_y+.1"/>
                                          </p:val>
                                        </p:tav>
                                        <p:tav tm="100000">
                                          <p:val>
                                            <p:strVal val="#ppt_y"/>
                                          </p:val>
                                        </p:tav>
                                      </p:tavLst>
                                    </p:anim>
                                  </p:childTnLst>
                                </p:cTn>
                              </p:par>
                            </p:childTnLst>
                          </p:cTn>
                        </p:par>
                        <p:par>
                          <p:cTn id="46" fill="hold">
                            <p:stCondLst>
                              <p:cond delay="1500"/>
                            </p:stCondLst>
                            <p:childTnLst>
                              <p:par>
                                <p:cTn id="47" presetID="42" presetClass="entr" presetSubtype="0" fill="hold" grpId="0" nodeType="afterEffect">
                                  <p:stCondLst>
                                    <p:cond delay="0"/>
                                  </p:stCondLst>
                                  <p:childTnLst>
                                    <p:set>
                                      <p:cBhvr>
                                        <p:cTn id="48" dur="1" fill="hold">
                                          <p:stCondLst>
                                            <p:cond delay="0"/>
                                          </p:stCondLst>
                                        </p:cTn>
                                        <p:tgtEl>
                                          <p:spTgt spid="82"/>
                                        </p:tgtEl>
                                        <p:attrNameLst>
                                          <p:attrName>style.visibility</p:attrName>
                                        </p:attrNameLst>
                                      </p:cBhvr>
                                      <p:to>
                                        <p:strVal val="visible"/>
                                      </p:to>
                                    </p:set>
                                    <p:animEffect transition="in" filter="fade">
                                      <p:cBhvr>
                                        <p:cTn id="49" dur="500"/>
                                        <p:tgtEl>
                                          <p:spTgt spid="82"/>
                                        </p:tgtEl>
                                      </p:cBhvr>
                                    </p:animEffect>
                                    <p:anim calcmode="lin" valueType="num">
                                      <p:cBhvr>
                                        <p:cTn id="50" dur="500" fill="hold"/>
                                        <p:tgtEl>
                                          <p:spTgt spid="82"/>
                                        </p:tgtEl>
                                        <p:attrNameLst>
                                          <p:attrName>ppt_x</p:attrName>
                                        </p:attrNameLst>
                                      </p:cBhvr>
                                      <p:tavLst>
                                        <p:tav tm="0">
                                          <p:val>
                                            <p:strVal val="#ppt_x"/>
                                          </p:val>
                                        </p:tav>
                                        <p:tav tm="100000">
                                          <p:val>
                                            <p:strVal val="#ppt_x"/>
                                          </p:val>
                                        </p:tav>
                                      </p:tavLst>
                                    </p:anim>
                                    <p:anim calcmode="lin" valueType="num">
                                      <p:cBhvr>
                                        <p:cTn id="51" dur="500" fill="hold"/>
                                        <p:tgtEl>
                                          <p:spTgt spid="82"/>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57"/>
                                        </p:tgtEl>
                                        <p:attrNameLst>
                                          <p:attrName>style.visibility</p:attrName>
                                        </p:attrNameLst>
                                      </p:cBhvr>
                                      <p:to>
                                        <p:strVal val="visible"/>
                                      </p:to>
                                    </p:set>
                                    <p:animEffect transition="in" filter="fade">
                                      <p:cBhvr>
                                        <p:cTn id="55" dur="500"/>
                                        <p:tgtEl>
                                          <p:spTgt spid="57"/>
                                        </p:tgtEl>
                                      </p:cBhvr>
                                    </p:animEffect>
                                    <p:anim calcmode="lin" valueType="num">
                                      <p:cBhvr>
                                        <p:cTn id="56" dur="500" fill="hold"/>
                                        <p:tgtEl>
                                          <p:spTgt spid="57"/>
                                        </p:tgtEl>
                                        <p:attrNameLst>
                                          <p:attrName>ppt_x</p:attrName>
                                        </p:attrNameLst>
                                      </p:cBhvr>
                                      <p:tavLst>
                                        <p:tav tm="0">
                                          <p:val>
                                            <p:strVal val="#ppt_x"/>
                                          </p:val>
                                        </p:tav>
                                        <p:tav tm="100000">
                                          <p:val>
                                            <p:strVal val="#ppt_x"/>
                                          </p:val>
                                        </p:tav>
                                      </p:tavLst>
                                    </p:anim>
                                    <p:anim calcmode="lin" valueType="num">
                                      <p:cBhvr>
                                        <p:cTn id="57" dur="500" fill="hold"/>
                                        <p:tgtEl>
                                          <p:spTgt spid="57"/>
                                        </p:tgtEl>
                                        <p:attrNameLst>
                                          <p:attrName>ppt_y</p:attrName>
                                        </p:attrNameLst>
                                      </p:cBhvr>
                                      <p:tavLst>
                                        <p:tav tm="0">
                                          <p:val>
                                            <p:strVal val="#ppt_y+.1"/>
                                          </p:val>
                                        </p:tav>
                                        <p:tav tm="100000">
                                          <p:val>
                                            <p:strVal val="#ppt_y"/>
                                          </p:val>
                                        </p:tav>
                                      </p:tavLst>
                                    </p:anim>
                                  </p:childTnLst>
                                </p:cTn>
                              </p:par>
                            </p:childTnLst>
                          </p:cTn>
                        </p:par>
                        <p:par>
                          <p:cTn id="58" fill="hold">
                            <p:stCondLst>
                              <p:cond delay="2500"/>
                            </p:stCondLst>
                            <p:childTnLst>
                              <p:par>
                                <p:cTn id="59" presetID="42" presetClass="entr" presetSubtype="0" fill="hold" grpId="0" nodeType="afterEffect">
                                  <p:stCondLst>
                                    <p:cond delay="0"/>
                                  </p:stCondLst>
                                  <p:childTnLst>
                                    <p:set>
                                      <p:cBhvr>
                                        <p:cTn id="60" dur="1" fill="hold">
                                          <p:stCondLst>
                                            <p:cond delay="0"/>
                                          </p:stCondLst>
                                        </p:cTn>
                                        <p:tgtEl>
                                          <p:spTgt spid="59"/>
                                        </p:tgtEl>
                                        <p:attrNameLst>
                                          <p:attrName>style.visibility</p:attrName>
                                        </p:attrNameLst>
                                      </p:cBhvr>
                                      <p:to>
                                        <p:strVal val="visible"/>
                                      </p:to>
                                    </p:set>
                                    <p:animEffect transition="in" filter="fade">
                                      <p:cBhvr>
                                        <p:cTn id="61" dur="500"/>
                                        <p:tgtEl>
                                          <p:spTgt spid="59"/>
                                        </p:tgtEl>
                                      </p:cBhvr>
                                    </p:animEffect>
                                    <p:anim calcmode="lin" valueType="num">
                                      <p:cBhvr>
                                        <p:cTn id="62" dur="500" fill="hold"/>
                                        <p:tgtEl>
                                          <p:spTgt spid="59"/>
                                        </p:tgtEl>
                                        <p:attrNameLst>
                                          <p:attrName>ppt_x</p:attrName>
                                        </p:attrNameLst>
                                      </p:cBhvr>
                                      <p:tavLst>
                                        <p:tav tm="0">
                                          <p:val>
                                            <p:strVal val="#ppt_x"/>
                                          </p:val>
                                        </p:tav>
                                        <p:tav tm="100000">
                                          <p:val>
                                            <p:strVal val="#ppt_x"/>
                                          </p:val>
                                        </p:tav>
                                      </p:tavLst>
                                    </p:anim>
                                    <p:anim calcmode="lin" valueType="num">
                                      <p:cBhvr>
                                        <p:cTn id="63" dur="500" fill="hold"/>
                                        <p:tgtEl>
                                          <p:spTgt spid="59"/>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grpId="0" nodeType="after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fade">
                                      <p:cBhvr>
                                        <p:cTn id="67" dur="500"/>
                                        <p:tgtEl>
                                          <p:spTgt spid="60"/>
                                        </p:tgtEl>
                                      </p:cBhvr>
                                    </p:animEffect>
                                    <p:anim calcmode="lin" valueType="num">
                                      <p:cBhvr>
                                        <p:cTn id="68" dur="500" fill="hold"/>
                                        <p:tgtEl>
                                          <p:spTgt spid="60"/>
                                        </p:tgtEl>
                                        <p:attrNameLst>
                                          <p:attrName>ppt_x</p:attrName>
                                        </p:attrNameLst>
                                      </p:cBhvr>
                                      <p:tavLst>
                                        <p:tav tm="0">
                                          <p:val>
                                            <p:strVal val="#ppt_x"/>
                                          </p:val>
                                        </p:tav>
                                        <p:tav tm="100000">
                                          <p:val>
                                            <p:strVal val="#ppt_x"/>
                                          </p:val>
                                        </p:tav>
                                      </p:tavLst>
                                    </p:anim>
                                    <p:anim calcmode="lin" valueType="num">
                                      <p:cBhvr>
                                        <p:cTn id="69" dur="500" fill="hold"/>
                                        <p:tgtEl>
                                          <p:spTgt spid="60"/>
                                        </p:tgtEl>
                                        <p:attrNameLst>
                                          <p:attrName>ppt_y</p:attrName>
                                        </p:attrNameLst>
                                      </p:cBhvr>
                                      <p:tavLst>
                                        <p:tav tm="0">
                                          <p:val>
                                            <p:strVal val="#ppt_y+.1"/>
                                          </p:val>
                                        </p:tav>
                                        <p:tav tm="100000">
                                          <p:val>
                                            <p:strVal val="#ppt_y"/>
                                          </p:val>
                                        </p:tav>
                                      </p:tavLst>
                                    </p:anim>
                                  </p:childTnLst>
                                </p:cTn>
                              </p:par>
                            </p:childTnLst>
                          </p:cTn>
                        </p:par>
                        <p:par>
                          <p:cTn id="70" fill="hold">
                            <p:stCondLst>
                              <p:cond delay="3500"/>
                            </p:stCondLst>
                            <p:childTnLst>
                              <p:par>
                                <p:cTn id="71" presetID="42" presetClass="entr" presetSubtype="0" fill="hold" grpId="0" nodeType="afterEffect">
                                  <p:stCondLst>
                                    <p:cond delay="0"/>
                                  </p:stCondLst>
                                  <p:childTnLst>
                                    <p:set>
                                      <p:cBhvr>
                                        <p:cTn id="72" dur="1" fill="hold">
                                          <p:stCondLst>
                                            <p:cond delay="0"/>
                                          </p:stCondLst>
                                        </p:cTn>
                                        <p:tgtEl>
                                          <p:spTgt spid="61"/>
                                        </p:tgtEl>
                                        <p:attrNameLst>
                                          <p:attrName>style.visibility</p:attrName>
                                        </p:attrNameLst>
                                      </p:cBhvr>
                                      <p:to>
                                        <p:strVal val="visible"/>
                                      </p:to>
                                    </p:set>
                                    <p:animEffect transition="in" filter="fade">
                                      <p:cBhvr>
                                        <p:cTn id="73" dur="500"/>
                                        <p:tgtEl>
                                          <p:spTgt spid="61"/>
                                        </p:tgtEl>
                                      </p:cBhvr>
                                    </p:animEffect>
                                    <p:anim calcmode="lin" valueType="num">
                                      <p:cBhvr>
                                        <p:cTn id="74" dur="500" fill="hold"/>
                                        <p:tgtEl>
                                          <p:spTgt spid="61"/>
                                        </p:tgtEl>
                                        <p:attrNameLst>
                                          <p:attrName>ppt_x</p:attrName>
                                        </p:attrNameLst>
                                      </p:cBhvr>
                                      <p:tavLst>
                                        <p:tav tm="0">
                                          <p:val>
                                            <p:strVal val="#ppt_x"/>
                                          </p:val>
                                        </p:tav>
                                        <p:tav tm="100000">
                                          <p:val>
                                            <p:strVal val="#ppt_x"/>
                                          </p:val>
                                        </p:tav>
                                      </p:tavLst>
                                    </p:anim>
                                    <p:anim calcmode="lin" valueType="num">
                                      <p:cBhvr>
                                        <p:cTn id="75" dur="500" fill="hold"/>
                                        <p:tgtEl>
                                          <p:spTgt spid="61"/>
                                        </p:tgtEl>
                                        <p:attrNameLst>
                                          <p:attrName>ppt_y</p:attrName>
                                        </p:attrNameLst>
                                      </p:cBhvr>
                                      <p:tavLst>
                                        <p:tav tm="0">
                                          <p:val>
                                            <p:strVal val="#ppt_y+.1"/>
                                          </p:val>
                                        </p:tav>
                                        <p:tav tm="100000">
                                          <p:val>
                                            <p:strVal val="#ppt_y"/>
                                          </p:val>
                                        </p:tav>
                                      </p:tavLst>
                                    </p:anim>
                                  </p:childTnLst>
                                </p:cTn>
                              </p:par>
                            </p:childTnLst>
                          </p:cTn>
                        </p:par>
                        <p:par>
                          <p:cTn id="76" fill="hold">
                            <p:stCondLst>
                              <p:cond delay="4000"/>
                            </p:stCondLst>
                            <p:childTnLst>
                              <p:par>
                                <p:cTn id="77" presetID="42" presetClass="entr" presetSubtype="0" fill="hold" nodeType="afterEffect">
                                  <p:stCondLst>
                                    <p:cond delay="0"/>
                                  </p:stCondLst>
                                  <p:childTnLst>
                                    <p:set>
                                      <p:cBhvr>
                                        <p:cTn id="78" dur="1" fill="hold">
                                          <p:stCondLst>
                                            <p:cond delay="0"/>
                                          </p:stCondLst>
                                        </p:cTn>
                                        <p:tgtEl>
                                          <p:spTgt spid="62">
                                            <p:txEl>
                                              <p:pRg st="0" end="0"/>
                                            </p:txEl>
                                          </p:spTgt>
                                        </p:tgtEl>
                                        <p:attrNameLst>
                                          <p:attrName>style.visibility</p:attrName>
                                        </p:attrNameLst>
                                      </p:cBhvr>
                                      <p:to>
                                        <p:strVal val="visible"/>
                                      </p:to>
                                    </p:set>
                                    <p:animEffect transition="in" filter="fade">
                                      <p:cBhvr>
                                        <p:cTn id="79" dur="500"/>
                                        <p:tgtEl>
                                          <p:spTgt spid="62">
                                            <p:txEl>
                                              <p:pRg st="0" end="0"/>
                                            </p:txEl>
                                          </p:spTgt>
                                        </p:tgtEl>
                                      </p:cBhvr>
                                    </p:animEffect>
                                    <p:anim calcmode="lin" valueType="num">
                                      <p:cBhvr>
                                        <p:cTn id="80" dur="500" fill="hold"/>
                                        <p:tgtEl>
                                          <p:spTgt spid="62">
                                            <p:txEl>
                                              <p:pRg st="0" end="0"/>
                                            </p:txEl>
                                          </p:spTgt>
                                        </p:tgtEl>
                                        <p:attrNameLst>
                                          <p:attrName>ppt_x</p:attrName>
                                        </p:attrNameLst>
                                      </p:cBhvr>
                                      <p:tavLst>
                                        <p:tav tm="0">
                                          <p:val>
                                            <p:strVal val="#ppt_x"/>
                                          </p:val>
                                        </p:tav>
                                        <p:tav tm="100000">
                                          <p:val>
                                            <p:strVal val="#ppt_x"/>
                                          </p:val>
                                        </p:tav>
                                      </p:tavLst>
                                    </p:anim>
                                    <p:anim calcmode="lin" valueType="num">
                                      <p:cBhvr>
                                        <p:cTn id="81" dur="500" fill="hold"/>
                                        <p:tgtEl>
                                          <p:spTgt spid="62">
                                            <p:txEl>
                                              <p:pRg st="0" end="0"/>
                                            </p:txEl>
                                          </p:spTgt>
                                        </p:tgtEl>
                                        <p:attrNameLst>
                                          <p:attrName>ppt_y</p:attrName>
                                        </p:attrNameLst>
                                      </p:cBhvr>
                                      <p:tavLst>
                                        <p:tav tm="0">
                                          <p:val>
                                            <p:strVal val="#ppt_y+.1"/>
                                          </p:val>
                                        </p:tav>
                                        <p:tav tm="100000">
                                          <p:val>
                                            <p:strVal val="#ppt_y"/>
                                          </p:val>
                                        </p:tav>
                                      </p:tavLst>
                                    </p:anim>
                                  </p:childTnLst>
                                </p:cTn>
                              </p:par>
                            </p:childTnLst>
                          </p:cTn>
                        </p:par>
                        <p:par>
                          <p:cTn id="82" fill="hold">
                            <p:stCondLst>
                              <p:cond delay="4500"/>
                            </p:stCondLst>
                            <p:childTnLst>
                              <p:par>
                                <p:cTn id="83" presetID="42" presetClass="entr" presetSubtype="0" fill="hold" grpId="0" nodeType="afterEffect">
                                  <p:stCondLst>
                                    <p:cond delay="0"/>
                                  </p:stCondLst>
                                  <p:childTnLst>
                                    <p:set>
                                      <p:cBhvr>
                                        <p:cTn id="84" dur="1" fill="hold">
                                          <p:stCondLst>
                                            <p:cond delay="0"/>
                                          </p:stCondLst>
                                        </p:cTn>
                                        <p:tgtEl>
                                          <p:spTgt spid="63"/>
                                        </p:tgtEl>
                                        <p:attrNameLst>
                                          <p:attrName>style.visibility</p:attrName>
                                        </p:attrNameLst>
                                      </p:cBhvr>
                                      <p:to>
                                        <p:strVal val="visible"/>
                                      </p:to>
                                    </p:set>
                                    <p:animEffect transition="in" filter="fade">
                                      <p:cBhvr>
                                        <p:cTn id="85" dur="500"/>
                                        <p:tgtEl>
                                          <p:spTgt spid="63"/>
                                        </p:tgtEl>
                                      </p:cBhvr>
                                    </p:animEffect>
                                    <p:anim calcmode="lin" valueType="num">
                                      <p:cBhvr>
                                        <p:cTn id="86" dur="500" fill="hold"/>
                                        <p:tgtEl>
                                          <p:spTgt spid="63"/>
                                        </p:tgtEl>
                                        <p:attrNameLst>
                                          <p:attrName>ppt_x</p:attrName>
                                        </p:attrNameLst>
                                      </p:cBhvr>
                                      <p:tavLst>
                                        <p:tav tm="0">
                                          <p:val>
                                            <p:strVal val="#ppt_x"/>
                                          </p:val>
                                        </p:tav>
                                        <p:tav tm="100000">
                                          <p:val>
                                            <p:strVal val="#ppt_x"/>
                                          </p:val>
                                        </p:tav>
                                      </p:tavLst>
                                    </p:anim>
                                    <p:anim calcmode="lin" valueType="num">
                                      <p:cBhvr>
                                        <p:cTn id="87" dur="500" fill="hold"/>
                                        <p:tgtEl>
                                          <p:spTgt spid="63"/>
                                        </p:tgtEl>
                                        <p:attrNameLst>
                                          <p:attrName>ppt_y</p:attrName>
                                        </p:attrNameLst>
                                      </p:cBhvr>
                                      <p:tavLst>
                                        <p:tav tm="0">
                                          <p:val>
                                            <p:strVal val="#ppt_y+.1"/>
                                          </p:val>
                                        </p:tav>
                                        <p:tav tm="100000">
                                          <p:val>
                                            <p:strVal val="#ppt_y"/>
                                          </p:val>
                                        </p:tav>
                                      </p:tavLst>
                                    </p:anim>
                                  </p:childTnLst>
                                </p:cTn>
                              </p:par>
                            </p:childTnLst>
                          </p:cTn>
                        </p:par>
                        <p:par>
                          <p:cTn id="88" fill="hold">
                            <p:stCondLst>
                              <p:cond delay="5000"/>
                            </p:stCondLst>
                            <p:childTnLst>
                              <p:par>
                                <p:cTn id="89" presetID="42" presetClass="entr" presetSubtype="0" fill="hold" grpId="0" nodeType="afterEffect">
                                  <p:stCondLst>
                                    <p:cond delay="0"/>
                                  </p:stCondLst>
                                  <p:childTnLst>
                                    <p:set>
                                      <p:cBhvr>
                                        <p:cTn id="90" dur="1" fill="hold">
                                          <p:stCondLst>
                                            <p:cond delay="0"/>
                                          </p:stCondLst>
                                        </p:cTn>
                                        <p:tgtEl>
                                          <p:spTgt spid="64"/>
                                        </p:tgtEl>
                                        <p:attrNameLst>
                                          <p:attrName>style.visibility</p:attrName>
                                        </p:attrNameLst>
                                      </p:cBhvr>
                                      <p:to>
                                        <p:strVal val="visible"/>
                                      </p:to>
                                    </p:set>
                                    <p:animEffect transition="in" filter="fade">
                                      <p:cBhvr>
                                        <p:cTn id="91" dur="500"/>
                                        <p:tgtEl>
                                          <p:spTgt spid="64"/>
                                        </p:tgtEl>
                                      </p:cBhvr>
                                    </p:animEffect>
                                    <p:anim calcmode="lin" valueType="num">
                                      <p:cBhvr>
                                        <p:cTn id="92" dur="500" fill="hold"/>
                                        <p:tgtEl>
                                          <p:spTgt spid="64"/>
                                        </p:tgtEl>
                                        <p:attrNameLst>
                                          <p:attrName>ppt_x</p:attrName>
                                        </p:attrNameLst>
                                      </p:cBhvr>
                                      <p:tavLst>
                                        <p:tav tm="0">
                                          <p:val>
                                            <p:strVal val="#ppt_x"/>
                                          </p:val>
                                        </p:tav>
                                        <p:tav tm="100000">
                                          <p:val>
                                            <p:strVal val="#ppt_x"/>
                                          </p:val>
                                        </p:tav>
                                      </p:tavLst>
                                    </p:anim>
                                    <p:anim calcmode="lin" valueType="num">
                                      <p:cBhvr>
                                        <p:cTn id="93" dur="500" fill="hold"/>
                                        <p:tgtEl>
                                          <p:spTgt spid="64"/>
                                        </p:tgtEl>
                                        <p:attrNameLst>
                                          <p:attrName>ppt_y</p:attrName>
                                        </p:attrNameLst>
                                      </p:cBhvr>
                                      <p:tavLst>
                                        <p:tav tm="0">
                                          <p:val>
                                            <p:strVal val="#ppt_y+.1"/>
                                          </p:val>
                                        </p:tav>
                                        <p:tav tm="100000">
                                          <p:val>
                                            <p:strVal val="#ppt_y"/>
                                          </p:val>
                                        </p:tav>
                                      </p:tavLst>
                                    </p:anim>
                                  </p:childTnLst>
                                </p:cTn>
                              </p:par>
                            </p:childTnLst>
                          </p:cTn>
                        </p:par>
                        <p:par>
                          <p:cTn id="94" fill="hold">
                            <p:stCondLst>
                              <p:cond delay="5500"/>
                            </p:stCondLst>
                            <p:childTnLst>
                              <p:par>
                                <p:cTn id="95" presetID="42" presetClass="entr" presetSubtype="0" fill="hold" grpId="0" nodeType="after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fade">
                                      <p:cBhvr>
                                        <p:cTn id="97" dur="500"/>
                                        <p:tgtEl>
                                          <p:spTgt spid="65"/>
                                        </p:tgtEl>
                                      </p:cBhvr>
                                    </p:animEffect>
                                    <p:anim calcmode="lin" valueType="num">
                                      <p:cBhvr>
                                        <p:cTn id="98" dur="500" fill="hold"/>
                                        <p:tgtEl>
                                          <p:spTgt spid="65"/>
                                        </p:tgtEl>
                                        <p:attrNameLst>
                                          <p:attrName>ppt_x</p:attrName>
                                        </p:attrNameLst>
                                      </p:cBhvr>
                                      <p:tavLst>
                                        <p:tav tm="0">
                                          <p:val>
                                            <p:strVal val="#ppt_x"/>
                                          </p:val>
                                        </p:tav>
                                        <p:tav tm="100000">
                                          <p:val>
                                            <p:strVal val="#ppt_x"/>
                                          </p:val>
                                        </p:tav>
                                      </p:tavLst>
                                    </p:anim>
                                    <p:anim calcmode="lin" valueType="num">
                                      <p:cBhvr>
                                        <p:cTn id="99" dur="500" fill="hold"/>
                                        <p:tgtEl>
                                          <p:spTgt spid="65"/>
                                        </p:tgtEl>
                                        <p:attrNameLst>
                                          <p:attrName>ppt_y</p:attrName>
                                        </p:attrNameLst>
                                      </p:cBhvr>
                                      <p:tavLst>
                                        <p:tav tm="0">
                                          <p:val>
                                            <p:strVal val="#ppt_y+.1"/>
                                          </p:val>
                                        </p:tav>
                                        <p:tav tm="100000">
                                          <p:val>
                                            <p:strVal val="#ppt_y"/>
                                          </p:val>
                                        </p:tav>
                                      </p:tavLst>
                                    </p:anim>
                                  </p:childTnLst>
                                </p:cTn>
                              </p:par>
                            </p:childTnLst>
                          </p:cTn>
                        </p:par>
                        <p:par>
                          <p:cTn id="100" fill="hold">
                            <p:stCondLst>
                              <p:cond delay="6000"/>
                            </p:stCondLst>
                            <p:childTnLst>
                              <p:par>
                                <p:cTn id="101" presetID="42" presetClass="entr" presetSubtype="0" fill="hold" grpId="0" nodeType="afterEffect">
                                  <p:stCondLst>
                                    <p:cond delay="0"/>
                                  </p:stCondLst>
                                  <p:childTnLst>
                                    <p:set>
                                      <p:cBhvr>
                                        <p:cTn id="102" dur="1" fill="hold">
                                          <p:stCondLst>
                                            <p:cond delay="0"/>
                                          </p:stCondLst>
                                        </p:cTn>
                                        <p:tgtEl>
                                          <p:spTgt spid="70"/>
                                        </p:tgtEl>
                                        <p:attrNameLst>
                                          <p:attrName>style.visibility</p:attrName>
                                        </p:attrNameLst>
                                      </p:cBhvr>
                                      <p:to>
                                        <p:strVal val="visible"/>
                                      </p:to>
                                    </p:set>
                                    <p:animEffect transition="in" filter="fade">
                                      <p:cBhvr>
                                        <p:cTn id="103" dur="500"/>
                                        <p:tgtEl>
                                          <p:spTgt spid="70"/>
                                        </p:tgtEl>
                                      </p:cBhvr>
                                    </p:animEffect>
                                    <p:anim calcmode="lin" valueType="num">
                                      <p:cBhvr>
                                        <p:cTn id="104" dur="500" fill="hold"/>
                                        <p:tgtEl>
                                          <p:spTgt spid="70"/>
                                        </p:tgtEl>
                                        <p:attrNameLst>
                                          <p:attrName>ppt_x</p:attrName>
                                        </p:attrNameLst>
                                      </p:cBhvr>
                                      <p:tavLst>
                                        <p:tav tm="0">
                                          <p:val>
                                            <p:strVal val="#ppt_x"/>
                                          </p:val>
                                        </p:tav>
                                        <p:tav tm="100000">
                                          <p:val>
                                            <p:strVal val="#ppt_x"/>
                                          </p:val>
                                        </p:tav>
                                      </p:tavLst>
                                    </p:anim>
                                    <p:anim calcmode="lin" valueType="num">
                                      <p:cBhvr>
                                        <p:cTn id="105" dur="500" fill="hold"/>
                                        <p:tgtEl>
                                          <p:spTgt spid="70"/>
                                        </p:tgtEl>
                                        <p:attrNameLst>
                                          <p:attrName>ppt_y</p:attrName>
                                        </p:attrNameLst>
                                      </p:cBhvr>
                                      <p:tavLst>
                                        <p:tav tm="0">
                                          <p:val>
                                            <p:strVal val="#ppt_y+.1"/>
                                          </p:val>
                                        </p:tav>
                                        <p:tav tm="100000">
                                          <p:val>
                                            <p:strVal val="#ppt_y"/>
                                          </p:val>
                                        </p:tav>
                                      </p:tavLst>
                                    </p:anim>
                                  </p:childTnLst>
                                </p:cTn>
                              </p:par>
                            </p:childTnLst>
                          </p:cTn>
                        </p:par>
                        <p:par>
                          <p:cTn id="106" fill="hold">
                            <p:stCondLst>
                              <p:cond delay="6500"/>
                            </p:stCondLst>
                            <p:childTnLst>
                              <p:par>
                                <p:cTn id="107" presetID="42" presetClass="entr" presetSubtype="0" fill="hold" grpId="0" nodeType="afterEffect">
                                  <p:stCondLst>
                                    <p:cond delay="0"/>
                                  </p:stCondLst>
                                  <p:childTnLst>
                                    <p:set>
                                      <p:cBhvr>
                                        <p:cTn id="108" dur="1" fill="hold">
                                          <p:stCondLst>
                                            <p:cond delay="0"/>
                                          </p:stCondLst>
                                        </p:cTn>
                                        <p:tgtEl>
                                          <p:spTgt spid="69"/>
                                        </p:tgtEl>
                                        <p:attrNameLst>
                                          <p:attrName>style.visibility</p:attrName>
                                        </p:attrNameLst>
                                      </p:cBhvr>
                                      <p:to>
                                        <p:strVal val="visible"/>
                                      </p:to>
                                    </p:set>
                                    <p:animEffect transition="in" filter="fade">
                                      <p:cBhvr>
                                        <p:cTn id="109" dur="500"/>
                                        <p:tgtEl>
                                          <p:spTgt spid="69"/>
                                        </p:tgtEl>
                                      </p:cBhvr>
                                    </p:animEffect>
                                    <p:anim calcmode="lin" valueType="num">
                                      <p:cBhvr>
                                        <p:cTn id="110" dur="500" fill="hold"/>
                                        <p:tgtEl>
                                          <p:spTgt spid="69"/>
                                        </p:tgtEl>
                                        <p:attrNameLst>
                                          <p:attrName>ppt_x</p:attrName>
                                        </p:attrNameLst>
                                      </p:cBhvr>
                                      <p:tavLst>
                                        <p:tav tm="0">
                                          <p:val>
                                            <p:strVal val="#ppt_x"/>
                                          </p:val>
                                        </p:tav>
                                        <p:tav tm="100000">
                                          <p:val>
                                            <p:strVal val="#ppt_x"/>
                                          </p:val>
                                        </p:tav>
                                      </p:tavLst>
                                    </p:anim>
                                    <p:anim calcmode="lin" valueType="num">
                                      <p:cBhvr>
                                        <p:cTn id="111" dur="500" fill="hold"/>
                                        <p:tgtEl>
                                          <p:spTgt spid="69"/>
                                        </p:tgtEl>
                                        <p:attrNameLst>
                                          <p:attrName>ppt_y</p:attrName>
                                        </p:attrNameLst>
                                      </p:cBhvr>
                                      <p:tavLst>
                                        <p:tav tm="0">
                                          <p:val>
                                            <p:strVal val="#ppt_y+.1"/>
                                          </p:val>
                                        </p:tav>
                                        <p:tav tm="100000">
                                          <p:val>
                                            <p:strVal val="#ppt_y"/>
                                          </p:val>
                                        </p:tav>
                                      </p:tavLst>
                                    </p:anim>
                                  </p:childTnLst>
                                </p:cTn>
                              </p:par>
                            </p:childTnLst>
                          </p:cTn>
                        </p:par>
                        <p:par>
                          <p:cTn id="112" fill="hold">
                            <p:stCondLst>
                              <p:cond delay="7000"/>
                            </p:stCondLst>
                            <p:childTnLst>
                              <p:par>
                                <p:cTn id="113" presetID="42" presetClass="entr" presetSubtype="0" fill="hold" grpId="0" nodeType="afterEffect">
                                  <p:stCondLst>
                                    <p:cond delay="0"/>
                                  </p:stCondLst>
                                  <p:childTnLst>
                                    <p:set>
                                      <p:cBhvr>
                                        <p:cTn id="114" dur="1" fill="hold">
                                          <p:stCondLst>
                                            <p:cond delay="0"/>
                                          </p:stCondLst>
                                        </p:cTn>
                                        <p:tgtEl>
                                          <p:spTgt spid="72"/>
                                        </p:tgtEl>
                                        <p:attrNameLst>
                                          <p:attrName>style.visibility</p:attrName>
                                        </p:attrNameLst>
                                      </p:cBhvr>
                                      <p:to>
                                        <p:strVal val="visible"/>
                                      </p:to>
                                    </p:set>
                                    <p:animEffect transition="in" filter="fade">
                                      <p:cBhvr>
                                        <p:cTn id="115" dur="500"/>
                                        <p:tgtEl>
                                          <p:spTgt spid="72"/>
                                        </p:tgtEl>
                                      </p:cBhvr>
                                    </p:animEffect>
                                    <p:anim calcmode="lin" valueType="num">
                                      <p:cBhvr>
                                        <p:cTn id="116" dur="500" fill="hold"/>
                                        <p:tgtEl>
                                          <p:spTgt spid="72"/>
                                        </p:tgtEl>
                                        <p:attrNameLst>
                                          <p:attrName>ppt_x</p:attrName>
                                        </p:attrNameLst>
                                      </p:cBhvr>
                                      <p:tavLst>
                                        <p:tav tm="0">
                                          <p:val>
                                            <p:strVal val="#ppt_x"/>
                                          </p:val>
                                        </p:tav>
                                        <p:tav tm="100000">
                                          <p:val>
                                            <p:strVal val="#ppt_x"/>
                                          </p:val>
                                        </p:tav>
                                      </p:tavLst>
                                    </p:anim>
                                    <p:anim calcmode="lin" valueType="num">
                                      <p:cBhvr>
                                        <p:cTn id="117" dur="500" fill="hold"/>
                                        <p:tgtEl>
                                          <p:spTgt spid="72"/>
                                        </p:tgtEl>
                                        <p:attrNameLst>
                                          <p:attrName>ppt_y</p:attrName>
                                        </p:attrNameLst>
                                      </p:cBhvr>
                                      <p:tavLst>
                                        <p:tav tm="0">
                                          <p:val>
                                            <p:strVal val="#ppt_y+.1"/>
                                          </p:val>
                                        </p:tav>
                                        <p:tav tm="100000">
                                          <p:val>
                                            <p:strVal val="#ppt_y"/>
                                          </p:val>
                                        </p:tav>
                                      </p:tavLst>
                                    </p:anim>
                                  </p:childTnLst>
                                </p:cTn>
                              </p:par>
                            </p:childTnLst>
                          </p:cTn>
                        </p:par>
                        <p:par>
                          <p:cTn id="118" fill="hold">
                            <p:stCondLst>
                              <p:cond delay="7500"/>
                            </p:stCondLst>
                            <p:childTnLst>
                              <p:par>
                                <p:cTn id="119" presetID="42" presetClass="entr" presetSubtype="0" fill="hold" nodeType="afterEffect">
                                  <p:stCondLst>
                                    <p:cond delay="0"/>
                                  </p:stCondLst>
                                  <p:childTnLst>
                                    <p:set>
                                      <p:cBhvr>
                                        <p:cTn id="120" dur="1" fill="hold">
                                          <p:stCondLst>
                                            <p:cond delay="0"/>
                                          </p:stCondLst>
                                        </p:cTn>
                                        <p:tgtEl>
                                          <p:spTgt spid="3">
                                            <p:txEl>
                                              <p:pRg st="0" end="0"/>
                                            </p:txEl>
                                          </p:spTgt>
                                        </p:tgtEl>
                                        <p:attrNameLst>
                                          <p:attrName>style.visibility</p:attrName>
                                        </p:attrNameLst>
                                      </p:cBhvr>
                                      <p:to>
                                        <p:strVal val="visible"/>
                                      </p:to>
                                    </p:set>
                                    <p:animEffect transition="in" filter="fade">
                                      <p:cBhvr>
                                        <p:cTn id="121" dur="500"/>
                                        <p:tgtEl>
                                          <p:spTgt spid="3">
                                            <p:txEl>
                                              <p:pRg st="0" end="0"/>
                                            </p:txEl>
                                          </p:spTgt>
                                        </p:tgtEl>
                                      </p:cBhvr>
                                    </p:animEffect>
                                    <p:anim calcmode="lin" valueType="num">
                                      <p:cBhvr>
                                        <p:cTn id="12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23"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24" fill="hold">
                            <p:stCondLst>
                              <p:cond delay="8000"/>
                            </p:stCondLst>
                            <p:childTnLst>
                              <p:par>
                                <p:cTn id="125" presetID="42" presetClass="entr" presetSubtype="0" fill="hold" nodeType="afterEffect">
                                  <p:stCondLst>
                                    <p:cond delay="0"/>
                                  </p:stCondLst>
                                  <p:childTnLst>
                                    <p:set>
                                      <p:cBhvr>
                                        <p:cTn id="126" dur="1" fill="hold">
                                          <p:stCondLst>
                                            <p:cond delay="0"/>
                                          </p:stCondLst>
                                        </p:cTn>
                                        <p:tgtEl>
                                          <p:spTgt spid="5">
                                            <p:txEl>
                                              <p:pRg st="0" end="0"/>
                                            </p:txEl>
                                          </p:spTgt>
                                        </p:tgtEl>
                                        <p:attrNameLst>
                                          <p:attrName>style.visibility</p:attrName>
                                        </p:attrNameLst>
                                      </p:cBhvr>
                                      <p:to>
                                        <p:strVal val="visible"/>
                                      </p:to>
                                    </p:set>
                                    <p:animEffect transition="in" filter="fade">
                                      <p:cBhvr>
                                        <p:cTn id="127" dur="500"/>
                                        <p:tgtEl>
                                          <p:spTgt spid="5">
                                            <p:txEl>
                                              <p:pRg st="0" end="0"/>
                                            </p:txEl>
                                          </p:spTgt>
                                        </p:tgtEl>
                                      </p:cBhvr>
                                    </p:animEffect>
                                    <p:anim calcmode="lin" valueType="num">
                                      <p:cBhvr>
                                        <p:cTn id="128"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29" dur="5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130" fill="hold">
                            <p:stCondLst>
                              <p:cond delay="8500"/>
                            </p:stCondLst>
                            <p:childTnLst>
                              <p:par>
                                <p:cTn id="131" presetID="42" presetClass="entr" presetSubtype="0" fill="hold" nodeType="afterEffect">
                                  <p:stCondLst>
                                    <p:cond delay="0"/>
                                  </p:stCondLst>
                                  <p:childTnLst>
                                    <p:set>
                                      <p:cBhvr>
                                        <p:cTn id="132" dur="1" fill="hold">
                                          <p:stCondLst>
                                            <p:cond delay="0"/>
                                          </p:stCondLst>
                                        </p:cTn>
                                        <p:tgtEl>
                                          <p:spTgt spid="6">
                                            <p:txEl>
                                              <p:pRg st="0" end="0"/>
                                            </p:txEl>
                                          </p:spTgt>
                                        </p:tgtEl>
                                        <p:attrNameLst>
                                          <p:attrName>style.visibility</p:attrName>
                                        </p:attrNameLst>
                                      </p:cBhvr>
                                      <p:to>
                                        <p:strVal val="visible"/>
                                      </p:to>
                                    </p:set>
                                    <p:animEffect transition="in" filter="fade">
                                      <p:cBhvr>
                                        <p:cTn id="133" dur="500"/>
                                        <p:tgtEl>
                                          <p:spTgt spid="6">
                                            <p:txEl>
                                              <p:pRg st="0" end="0"/>
                                            </p:txEl>
                                          </p:spTgt>
                                        </p:tgtEl>
                                      </p:cBhvr>
                                    </p:animEffect>
                                    <p:anim calcmode="lin" valueType="num">
                                      <p:cBhvr>
                                        <p:cTn id="134"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5" dur="5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80" grpId="0" bldLvl="0" animBg="1"/>
      <p:bldP spid="81" grpId="0" bldLvl="0" animBg="1"/>
      <p:bldP spid="82" grpId="0" bldLvl="0" animBg="1"/>
      <p:bldP spid="84" grpId="0" bldLvl="0" animBg="1"/>
      <p:bldP spid="132" grpId="0"/>
      <p:bldP spid="57" grpId="0" bldLvl="0" animBg="1"/>
      <p:bldP spid="59" grpId="0" bldLvl="0" animBg="1"/>
      <p:bldP spid="60" grpId="0" bldLvl="0" animBg="1"/>
      <p:bldP spid="61" grpId="0" bldLvl="0" animBg="1"/>
      <p:bldP spid="63" grpId="0" bldLvl="0" animBg="1"/>
      <p:bldP spid="64" grpId="0" bldLvl="0" animBg="1"/>
      <p:bldP spid="65" grpId="0" bldLvl="0" animBg="1"/>
      <p:bldP spid="70" grpId="0" bldLvl="0" animBg="1"/>
      <p:bldP spid="69" grpId="0" bldLvl="0" animBg="1"/>
      <p:bldP spid="72"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679158" y="3178574"/>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842010" y="856615"/>
            <a:ext cx="2244725" cy="357505"/>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远程断油断电</a:t>
            </a:r>
            <a:endPar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357158" y="1428740"/>
            <a:ext cx="3214710" cy="203009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●遇险指挥中心控制车辆断油断电</a:t>
            </a:r>
            <a:endParaRPr lang="zh-CN" altLang="en-US"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dirty="0" smtClean="0">
                <a:latin typeface="Calibri" panose="020F0502020204030204" pitchFamily="34" charset="0"/>
                <a:ea typeface="微软雅黑" panose="020B0503020204020204" pitchFamily="34" charset="-122"/>
                <a:sym typeface="Calibri" panose="020F0502020204030204" pitchFamily="34" charset="0"/>
              </a:rPr>
              <a:t>通过</a:t>
            </a:r>
            <a:r>
              <a:rPr lang="zh-CN" dirty="0" smtClean="0">
                <a:latin typeface="Calibri" panose="020F0502020204030204" pitchFamily="34" charset="0"/>
                <a:ea typeface="微软雅黑" panose="020B0503020204020204" pitchFamily="34" charset="-122"/>
                <a:sym typeface="Calibri" panose="020F0502020204030204" pitchFamily="34" charset="0"/>
              </a:rPr>
              <a:t>远程监控平台</a:t>
            </a:r>
            <a:r>
              <a:rPr dirty="0" smtClean="0">
                <a:latin typeface="Calibri" panose="020F0502020204030204" pitchFamily="34" charset="0"/>
                <a:ea typeface="微软雅黑" panose="020B0503020204020204" pitchFamily="34" charset="-122"/>
                <a:sym typeface="Calibri" panose="020F0502020204030204" pitchFamily="34" charset="0"/>
              </a:rPr>
              <a:t>控制安装有终端设备的车辆的油路和电路</a:t>
            </a:r>
            <a:r>
              <a:rPr lang="zh-CN" dirty="0" smtClean="0">
                <a:latin typeface="Calibri" panose="020F0502020204030204" pitchFamily="34" charset="0"/>
                <a:ea typeface="微软雅黑" panose="020B0503020204020204" pitchFamily="34" charset="-122"/>
                <a:sym typeface="Calibri" panose="020F0502020204030204" pitchFamily="34" charset="0"/>
              </a:rPr>
              <a:t>，</a:t>
            </a:r>
            <a:r>
              <a:rPr dirty="0" smtClean="0">
                <a:latin typeface="Calibri" panose="020F0502020204030204" pitchFamily="34" charset="0"/>
                <a:ea typeface="微软雅黑" panose="020B0503020204020204" pitchFamily="34" charset="-122"/>
                <a:sym typeface="Calibri" panose="020F0502020204030204" pitchFamily="34" charset="0"/>
              </a:rPr>
              <a:t>切断</a:t>
            </a:r>
            <a:r>
              <a:rPr lang="zh-CN" dirty="0" smtClean="0">
                <a:latin typeface="Calibri" panose="020F0502020204030204" pitchFamily="34" charset="0"/>
                <a:ea typeface="微软雅黑" panose="020B0503020204020204" pitchFamily="34" charset="-122"/>
                <a:sym typeface="Calibri" panose="020F0502020204030204" pitchFamily="34" charset="0"/>
              </a:rPr>
              <a:t>或打开</a:t>
            </a:r>
            <a:r>
              <a:rPr dirty="0" smtClean="0">
                <a:latin typeface="Calibri" panose="020F0502020204030204" pitchFamily="34" charset="0"/>
                <a:ea typeface="微软雅黑" panose="020B0503020204020204" pitchFamily="34" charset="-122"/>
                <a:sym typeface="Calibri" panose="020F0502020204030204" pitchFamily="34" charset="0"/>
              </a:rPr>
              <a:t>油路/电路</a:t>
            </a:r>
            <a:endParaRPr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2" name="图片 1"/>
          <p:cNvPicPr>
            <a:picLocks noChangeAspect="1"/>
          </p:cNvPicPr>
          <p:nvPr/>
        </p:nvPicPr>
        <p:blipFill>
          <a:blip r:embed="rId1"/>
          <a:stretch>
            <a:fillRect/>
          </a:stretch>
        </p:blipFill>
        <p:spPr>
          <a:xfrm>
            <a:off x="3643630" y="1099185"/>
            <a:ext cx="5358130" cy="3803650"/>
          </a:xfrm>
          <a:prstGeom prst="rect">
            <a:avLst/>
          </a:prstGeom>
          <a:noFill/>
          <a:ln w="9525">
            <a:noFill/>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9" presetClass="entr" presetSubtype="0" decel="100000" fill="hold" nodeType="click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anim calcmode="lin" valueType="num">
                                      <p:cBhvr>
                                        <p:cTn id="15" dur="500" fill="hold"/>
                                        <p:tgtEl>
                                          <p:spTgt spid="91"/>
                                        </p:tgtEl>
                                        <p:attrNameLst>
                                          <p:attrName>style.rotation</p:attrName>
                                        </p:attrNameLst>
                                      </p:cBhvr>
                                      <p:tavLst>
                                        <p:tav tm="0">
                                          <p:val>
                                            <p:fltVal val="360"/>
                                          </p:val>
                                        </p:tav>
                                        <p:tav tm="100000">
                                          <p:val>
                                            <p:fltVal val="0"/>
                                          </p:val>
                                        </p:tav>
                                      </p:tavLst>
                                    </p:anim>
                                    <p:animEffect transition="in" filter="fade">
                                      <p:cBhvr>
                                        <p:cTn id="1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p:sp>
        <p:nvSpPr>
          <p:cNvPr id="3" name="文本框 2"/>
          <p:cNvSpPr txBox="1"/>
          <p:nvPr/>
        </p:nvSpPr>
        <p:spPr>
          <a:xfrm>
            <a:off x="537210" y="181610"/>
            <a:ext cx="1713865" cy="521970"/>
          </a:xfrm>
          <a:prstGeom prst="rect">
            <a:avLst/>
          </a:prstGeom>
          <a:noFill/>
        </p:spPr>
        <p:txBody>
          <a:bodyPr wrap="square" rtlCol="0" anchor="t">
            <a:spAutoFit/>
          </a:bodyPr>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ln>
                  <a:noFill/>
                </a:ln>
                <a:effectLst/>
                <a:sym typeface="+mn-ea"/>
              </a:rPr>
              <a:t>功能特点</a:t>
            </a:r>
            <a:endParaRPr lang="zh-CN" altLang="en-US" sz="2800"/>
          </a:p>
        </p:txBody>
      </p:sp>
      <p:sp>
        <p:nvSpPr>
          <p:cNvPr id="149" name="Text Box 18"/>
          <p:cNvSpPr txBox="1">
            <a:spLocks noChangeArrowheads="1"/>
          </p:cNvSpPr>
          <p:nvPr/>
        </p:nvSpPr>
        <p:spPr bwMode="auto">
          <a:xfrm>
            <a:off x="-14605" y="-11430"/>
            <a:ext cx="454025" cy="460375"/>
          </a:xfrm>
          <a:prstGeom prst="rect">
            <a:avLst/>
          </a:prstGeom>
          <a:noFill/>
          <a:ln w="9525">
            <a:noFill/>
            <a:miter lim="800000"/>
          </a:ln>
        </p:spPr>
        <p:txBody>
          <a:bodyPr wrap="square">
            <a:spAutoFit/>
          </a:bodyPr>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sp>
        <p:nvSpPr>
          <p:cNvPr id="4" name="文本框 3"/>
          <p:cNvSpPr txBox="1"/>
          <p:nvPr/>
        </p:nvSpPr>
        <p:spPr>
          <a:xfrm>
            <a:off x="1223010" y="1130300"/>
            <a:ext cx="2961640" cy="953135"/>
          </a:xfrm>
          <a:prstGeom prst="rect">
            <a:avLst/>
          </a:prstGeom>
          <a:noFill/>
        </p:spPr>
        <p:txBody>
          <a:bodyPr wrap="square" rtlCol="0" anchor="t">
            <a:spAutoFit/>
          </a:bodyPr>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ln>
                  <a:noFill/>
                </a:ln>
                <a:solidFill>
                  <a:schemeClr val="accent1">
                    <a:lumMod val="60000"/>
                    <a:lumOff val="40000"/>
                  </a:schemeClr>
                </a:solidFill>
                <a:effectLst/>
                <a:sym typeface="+mn-ea"/>
              </a:rPr>
              <a:t>硬盘</a:t>
            </a:r>
            <a:r>
              <a:rPr lang="en-US" altLang="zh-CN" sz="2800" dirty="0" smtClean="0">
                <a:ln>
                  <a:noFill/>
                </a:ln>
                <a:solidFill>
                  <a:schemeClr val="accent1">
                    <a:lumMod val="60000"/>
                    <a:lumOff val="40000"/>
                  </a:schemeClr>
                </a:solidFill>
                <a:effectLst/>
                <a:sym typeface="+mn-ea"/>
              </a:rPr>
              <a:t>&amp;SD</a:t>
            </a:r>
            <a:r>
              <a:rPr lang="zh-CN" altLang="en-US" sz="2800" dirty="0" smtClean="0">
                <a:ln>
                  <a:noFill/>
                </a:ln>
                <a:solidFill>
                  <a:schemeClr val="accent1">
                    <a:lumMod val="60000"/>
                    <a:lumOff val="40000"/>
                  </a:schemeClr>
                </a:solidFill>
                <a:effectLst/>
                <a:sym typeface="+mn-ea"/>
              </a:rPr>
              <a:t>卡双存储，带备份</a:t>
            </a:r>
            <a:endParaRPr lang="en-US" altLang="zh-CN" sz="2800" dirty="0" smtClean="0">
              <a:ln>
                <a:noFill/>
              </a:ln>
              <a:solidFill>
                <a:schemeClr val="accent1">
                  <a:lumMod val="60000"/>
                  <a:lumOff val="40000"/>
                </a:schemeClr>
              </a:solidFill>
              <a:effectLst/>
              <a:sym typeface="+mn-ea"/>
            </a:endParaRPr>
          </a:p>
        </p:txBody>
      </p:sp>
      <p:sp>
        <p:nvSpPr>
          <p:cNvPr id="5" name="文本框 4"/>
          <p:cNvSpPr txBox="1"/>
          <p:nvPr/>
        </p:nvSpPr>
        <p:spPr>
          <a:xfrm>
            <a:off x="1174750" y="2118995"/>
            <a:ext cx="3009900" cy="1476375"/>
          </a:xfrm>
          <a:prstGeom prst="rect">
            <a:avLst/>
          </a:prstGeom>
          <a:noFill/>
        </p:spPr>
        <p:txBody>
          <a:bodyPr wrap="square" rtlCol="0" anchor="t">
            <a:spAutoFit/>
          </a:bodyPr>
          <a:p>
            <a:r>
              <a:rPr lang="zh-CN" dirty="0" smtClean="0">
                <a:latin typeface="Calibri" panose="020F0502020204030204" pitchFamily="34" charset="0"/>
                <a:ea typeface="微软雅黑" panose="020B0503020204020204" pitchFamily="34" charset="-122"/>
                <a:sym typeface="Calibri" panose="020F0502020204030204" pitchFamily="34" charset="0"/>
              </a:rPr>
              <a:t>可同时支持一块</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2000G</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硬盘</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&amp;</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一张</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256GSD</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卡，可同时储存，也可</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RAID</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备份，确保数据的安全</a:t>
            </a:r>
            <a:endParaRPr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endParaRPr lang="zh-CN" altLang="en-US"/>
          </a:p>
        </p:txBody>
      </p:sp>
      <p:pic>
        <p:nvPicPr>
          <p:cNvPr id="2" name="图片 1"/>
          <p:cNvPicPr>
            <a:picLocks noChangeAspect="1"/>
          </p:cNvPicPr>
          <p:nvPr/>
        </p:nvPicPr>
        <p:blipFill>
          <a:blip r:embed="rId1"/>
          <a:stretch>
            <a:fillRect/>
          </a:stretch>
        </p:blipFill>
        <p:spPr>
          <a:xfrm>
            <a:off x="4184650" y="901700"/>
            <a:ext cx="4119880" cy="254635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314668" y="3107454"/>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语音对讲</a:t>
            </a:r>
            <a:endPar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356870" y="1428750"/>
            <a:ext cx="2921635" cy="369252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dirty="0" smtClean="0">
                <a:latin typeface="Calibri" panose="020F0502020204030204" pitchFamily="34" charset="0"/>
                <a:ea typeface="微软雅黑" panose="020B0503020204020204" pitchFamily="34" charset="-122"/>
                <a:sym typeface="Calibri" panose="020F0502020204030204" pitchFamily="34" charset="0"/>
              </a:rPr>
              <a:t>音频输入上接拾音器(拾取现场声音),音频输出上接音箱,播放对讲声音</a:t>
            </a:r>
            <a:endParaRPr dirty="0" smtClean="0">
              <a:latin typeface="Calibri" panose="020F0502020204030204" pitchFamily="34" charset="0"/>
              <a:ea typeface="微软雅黑" panose="020B0503020204020204" pitchFamily="34" charset="-122"/>
              <a:sym typeface="Calibri" panose="020F0502020204030204" pitchFamily="34" charset="0"/>
            </a:endParaRPr>
          </a:p>
          <a:p>
            <a:endParaRPr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dirty="0" smtClean="0">
                <a:latin typeface="Calibri" panose="020F0502020204030204" pitchFamily="34" charset="0"/>
                <a:ea typeface="微软雅黑" panose="020B0503020204020204" pitchFamily="34" charset="-122"/>
                <a:sym typeface="Calibri" panose="020F0502020204030204" pitchFamily="34" charset="0"/>
              </a:rPr>
              <a:t>远程用电脑安装录像机专用客户端软件,设置软件,打开对讲功能,利用电脑麦克说话,用音箱听声音.就可以实现远程和录像机端语音对讲</a:t>
            </a:r>
            <a:endParaRPr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3175" y="0"/>
            <a:ext cx="454025" cy="46037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2" name="图片 1"/>
          <p:cNvPicPr>
            <a:picLocks noChangeAspect="1"/>
          </p:cNvPicPr>
          <p:nvPr/>
        </p:nvPicPr>
        <p:blipFill>
          <a:blip r:embed="rId1"/>
          <a:stretch>
            <a:fillRect/>
          </a:stretch>
        </p:blipFill>
        <p:spPr>
          <a:xfrm>
            <a:off x="3279140" y="1428750"/>
            <a:ext cx="5727700" cy="3143250"/>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9" presetClass="entr" presetSubtype="0" decel="100000" fill="hold" nodeType="click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anim calcmode="lin" valueType="num">
                                      <p:cBhvr>
                                        <p:cTn id="15" dur="500" fill="hold"/>
                                        <p:tgtEl>
                                          <p:spTgt spid="91"/>
                                        </p:tgtEl>
                                        <p:attrNameLst>
                                          <p:attrName>style.rotation</p:attrName>
                                        </p:attrNameLst>
                                      </p:cBhvr>
                                      <p:tavLst>
                                        <p:tav tm="0">
                                          <p:val>
                                            <p:fltVal val="360"/>
                                          </p:val>
                                        </p:tav>
                                        <p:tav tm="100000">
                                          <p:val>
                                            <p:fltVal val="0"/>
                                          </p:val>
                                        </p:tav>
                                      </p:tavLst>
                                    </p:anim>
                                    <p:animEffect transition="in" filter="fade">
                                      <p:cBhvr>
                                        <p:cTn id="1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948273" y="3281444"/>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超速报警</a:t>
            </a:r>
            <a:endPar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356870" y="1428750"/>
            <a:ext cx="2555240" cy="3415030"/>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●车辆行驶速度大于限速值且持续时间间隔大于设定值后产生超速报警,行驶速度低于限速值后清除超速报警</a:t>
            </a:r>
            <a:endParaRPr lang="zh-CN" altLang="en-US"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●产生超速报警后立即报警(上报1条位置信息)远程监控平台显示警告信息,同时播报提示语音，以提示驾驶员减速慢性</a:t>
            </a:r>
            <a:endParaRPr lang="zh-CN" altLang="en-US"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2" name="图片 1"/>
          <p:cNvPicPr>
            <a:picLocks noChangeAspect="1"/>
          </p:cNvPicPr>
          <p:nvPr/>
        </p:nvPicPr>
        <p:blipFill>
          <a:blip r:embed="rId1"/>
          <a:stretch>
            <a:fillRect/>
          </a:stretch>
        </p:blipFill>
        <p:spPr>
          <a:xfrm>
            <a:off x="3117850" y="1569085"/>
            <a:ext cx="5863590" cy="305117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9" presetClass="entr" presetSubtype="0" decel="100000" fill="hold" nodeType="click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anim calcmode="lin" valueType="num">
                                      <p:cBhvr>
                                        <p:cTn id="15" dur="500" fill="hold"/>
                                        <p:tgtEl>
                                          <p:spTgt spid="91"/>
                                        </p:tgtEl>
                                        <p:attrNameLst>
                                          <p:attrName>style.rotation</p:attrName>
                                        </p:attrNameLst>
                                      </p:cBhvr>
                                      <p:tavLst>
                                        <p:tav tm="0">
                                          <p:val>
                                            <p:fltVal val="360"/>
                                          </p:val>
                                        </p:tav>
                                        <p:tav tm="100000">
                                          <p:val>
                                            <p:fltVal val="0"/>
                                          </p:val>
                                        </p:tav>
                                      </p:tavLst>
                                    </p:anim>
                                    <p:animEffect transition="in" filter="fade">
                                      <p:cBhvr>
                                        <p:cTn id="1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143218" y="3179209"/>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一键报警</a:t>
            </a:r>
            <a:endPar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356870" y="1496695"/>
            <a:ext cx="2750820" cy="479996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dirty="0" smtClean="0">
                <a:latin typeface="Calibri" panose="020F0502020204030204" pitchFamily="34" charset="0"/>
                <a:ea typeface="微软雅黑" panose="020B0503020204020204" pitchFamily="34" charset="-122"/>
                <a:sym typeface="Calibri" panose="020F0502020204030204" pitchFamily="34" charset="0"/>
              </a:rPr>
              <a:t>在“两客一危”上安装紧急报警按钮，在车辆遇到紧急情况下，司机按下隐蔽处的报警按钮，指挥中心的监控画面上即可跳出报警车辆的视频画面，报警喇叭即时响起，北斗卫星电子地图显示车辆所在位置同时监控中心的管理软件也启动了录像备份功能，出现报警时录像同步在车上与监控中心的管理机上录像。</a:t>
            </a:r>
            <a:endParaRPr dirty="0" smtClean="0">
              <a:latin typeface="Calibri" panose="020F0502020204030204" pitchFamily="34" charset="0"/>
              <a:ea typeface="微软雅黑" panose="020B0503020204020204" pitchFamily="34" charset="-122"/>
              <a:sym typeface="Calibri" panose="020F0502020204030204" pitchFamily="34" charset="0"/>
            </a:endParaRPr>
          </a:p>
          <a:p>
            <a:endParaRPr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4" name="图片 3"/>
          <p:cNvPicPr>
            <a:picLocks noChangeAspect="1"/>
          </p:cNvPicPr>
          <p:nvPr/>
        </p:nvPicPr>
        <p:blipFill>
          <a:blip r:embed="rId1"/>
          <a:stretch>
            <a:fillRect/>
          </a:stretch>
        </p:blipFill>
        <p:spPr>
          <a:xfrm>
            <a:off x="3235960" y="1536065"/>
            <a:ext cx="5739130" cy="303593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9" presetClass="entr" presetSubtype="0" decel="100000" fill="hold" nodeType="click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anim calcmode="lin" valueType="num">
                                      <p:cBhvr>
                                        <p:cTn id="15" dur="500" fill="hold"/>
                                        <p:tgtEl>
                                          <p:spTgt spid="91"/>
                                        </p:tgtEl>
                                        <p:attrNameLst>
                                          <p:attrName>style.rotation</p:attrName>
                                        </p:attrNameLst>
                                      </p:cBhvr>
                                      <p:tavLst>
                                        <p:tav tm="0">
                                          <p:val>
                                            <p:fltVal val="360"/>
                                          </p:val>
                                        </p:tav>
                                        <p:tav tm="100000">
                                          <p:val>
                                            <p:fltVal val="0"/>
                                          </p:val>
                                        </p:tav>
                                      </p:tavLst>
                                    </p:anim>
                                    <p:animEffect transition="in" filter="fade">
                                      <p:cBhvr>
                                        <p:cTn id="1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solidFill>
          <a:schemeClr val="bg1">
            <a:lumMod val="95000"/>
          </a:schemeClr>
        </a:solidFill>
        <a:effectLst/>
      </p:bgPr>
    </p:bg>
    <p:spTree>
      <p:nvGrpSpPr>
        <p:cNvPr id="1" name=""/>
        <p:cNvGrpSpPr/>
        <p:nvPr/>
      </p:nvGrpSpPr>
      <p:grpSpPr/>
      <p:sp>
        <p:nvSpPr>
          <p:cNvPr id="3" name="文本框 2"/>
          <p:cNvSpPr txBox="1"/>
          <p:nvPr/>
        </p:nvSpPr>
        <p:spPr>
          <a:xfrm>
            <a:off x="674370" y="146050"/>
            <a:ext cx="7308850" cy="922020"/>
          </a:xfrm>
          <a:prstGeom prst="rect">
            <a:avLst/>
          </a:prstGeom>
          <a:noFill/>
        </p:spPr>
        <p:txBody>
          <a:bodyPr wrap="none" rtlCol="0" anchor="t">
            <a:spAutoFit/>
          </a:bodyPr>
          <a:p>
            <a:r>
              <a:rPr lang="zh-CN" altLang="en-US" b="1">
                <a:solidFill>
                  <a:schemeClr val="tx1"/>
                </a:solidFill>
                <a:sym typeface="+mn-ea"/>
              </a:rPr>
              <a:t>北斗车辆定位</a:t>
            </a:r>
            <a:br>
              <a:rPr lang="zh-CN" altLang="en-US" b="1">
                <a:solidFill>
                  <a:schemeClr val="tx1"/>
                </a:solidFill>
                <a:sym typeface="+mn-ea"/>
              </a:rPr>
            </a:br>
            <a:r>
              <a:rPr lang="zh-CN" altLang="en-US" b="1">
                <a:solidFill>
                  <a:schemeClr val="tx1"/>
                </a:solidFill>
                <a:sym typeface="+mn-ea"/>
              </a:rPr>
              <a:t>在地图上显示车辆名称和位置信息，点击可可进入车辆的详细信息页面</a:t>
            </a:r>
            <a:endParaRPr lang="zh-CN" altLang="en-US" b="1">
              <a:solidFill>
                <a:schemeClr val="tx1"/>
              </a:solidFill>
              <a:sym typeface="+mn-ea"/>
            </a:endParaRPr>
          </a:p>
          <a:p>
            <a:endParaRPr lang="zh-CN" altLang="en-US" b="1">
              <a:solidFill>
                <a:schemeClr val="tx1"/>
              </a:solidFill>
              <a:sym typeface="+mn-ea"/>
            </a:endParaRPr>
          </a:p>
        </p:txBody>
      </p:sp>
      <p:pic>
        <p:nvPicPr>
          <p:cNvPr id="4" name="内容占位符 4"/>
          <p:cNvPicPr>
            <a:picLocks noChangeAspect="1"/>
          </p:cNvPicPr>
          <p:nvPr/>
        </p:nvPicPr>
        <p:blipFill>
          <a:blip r:embed="rId1"/>
          <a:stretch>
            <a:fillRect/>
          </a:stretch>
        </p:blipFill>
        <p:spPr>
          <a:xfrm>
            <a:off x="674370" y="1115060"/>
            <a:ext cx="7342505" cy="3947795"/>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p:sp>
        <p:nvSpPr>
          <p:cNvPr id="2" name="文本框 1"/>
          <p:cNvSpPr txBox="1"/>
          <p:nvPr/>
        </p:nvSpPr>
        <p:spPr>
          <a:xfrm>
            <a:off x="1233170" y="224790"/>
            <a:ext cx="6182360" cy="922020"/>
          </a:xfrm>
          <a:prstGeom prst="rect">
            <a:avLst/>
          </a:prstGeom>
          <a:noFill/>
        </p:spPr>
        <p:txBody>
          <a:bodyPr wrap="none" rtlCol="0" anchor="t">
            <a:spAutoFit/>
          </a:bodyPr>
          <a:p>
            <a:r>
              <a:rPr lang="zh-CN" altLang="en-US" b="1">
                <a:solidFill>
                  <a:schemeClr val="tx1"/>
                </a:solidFill>
                <a:sym typeface="+mn-ea"/>
              </a:rPr>
              <a:t>车辆信息和车辆运行状态</a:t>
            </a:r>
            <a:br>
              <a:rPr lang="zh-CN" altLang="en-US" b="1">
                <a:solidFill>
                  <a:schemeClr val="tx1"/>
                </a:solidFill>
                <a:sym typeface="+mn-ea"/>
              </a:rPr>
            </a:br>
            <a:r>
              <a:rPr lang="zh-CN" altLang="en-US" b="1">
                <a:solidFill>
                  <a:schemeClr val="tx1"/>
                </a:solidFill>
                <a:sym typeface="+mn-ea"/>
              </a:rPr>
              <a:t>显示车辆</a:t>
            </a:r>
            <a:r>
              <a:rPr lang="en-US" altLang="zh-CN" b="1">
                <a:solidFill>
                  <a:schemeClr val="tx1"/>
                </a:solidFill>
                <a:sym typeface="+mn-ea"/>
              </a:rPr>
              <a:t>GPS</a:t>
            </a:r>
            <a:r>
              <a:rPr lang="zh-CN" altLang="en-US" b="1">
                <a:solidFill>
                  <a:schemeClr val="tx1"/>
                </a:solidFill>
                <a:sym typeface="+mn-ea"/>
              </a:rPr>
              <a:t>地理信息，车辆属性，车辆上的运行状态信息</a:t>
            </a:r>
            <a:br>
              <a:rPr lang="zh-CN" altLang="en-US">
                <a:solidFill>
                  <a:schemeClr val="bg1"/>
                </a:solidFill>
                <a:sym typeface="+mn-ea"/>
              </a:rPr>
            </a:br>
            <a:endParaRPr lang="zh-CN" altLang="en-US">
              <a:solidFill>
                <a:schemeClr val="bg1"/>
              </a:solidFill>
              <a:sym typeface="+mn-ea"/>
            </a:endParaRPr>
          </a:p>
        </p:txBody>
      </p:sp>
      <p:pic>
        <p:nvPicPr>
          <p:cNvPr id="26627" name="Picture 4"/>
          <p:cNvPicPr>
            <a:picLocks noChangeAspect="1" noChangeArrowheads="1"/>
          </p:cNvPicPr>
          <p:nvPr/>
        </p:nvPicPr>
        <p:blipFill>
          <a:blip r:embed="rId1"/>
          <a:srcRect/>
          <a:stretch>
            <a:fillRect/>
          </a:stretch>
        </p:blipFill>
        <p:spPr bwMode="auto">
          <a:xfrm>
            <a:off x="2545080" y="1033145"/>
            <a:ext cx="4274820" cy="4337685"/>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p:sp>
        <p:nvSpPr>
          <p:cNvPr id="2" name="文本框 1"/>
          <p:cNvSpPr txBox="1"/>
          <p:nvPr/>
        </p:nvSpPr>
        <p:spPr>
          <a:xfrm>
            <a:off x="2817495" y="147320"/>
            <a:ext cx="3509010" cy="583565"/>
          </a:xfrm>
          <a:prstGeom prst="rect">
            <a:avLst/>
          </a:prstGeom>
          <a:noFill/>
        </p:spPr>
        <p:txBody>
          <a:bodyPr wrap="square" rtlCol="0" anchor="t">
            <a:spAutoFit/>
          </a:bodyPr>
          <a:p>
            <a:r>
              <a:rPr lang="zh-CN" altLang="en-US" sz="3200">
                <a:solidFill>
                  <a:schemeClr val="tx1"/>
                </a:solidFill>
                <a:sym typeface="+mn-ea"/>
              </a:rPr>
              <a:t>安全驾驶行为统计</a:t>
            </a:r>
            <a:endParaRPr lang="zh-CN" altLang="en-US" sz="3200">
              <a:solidFill>
                <a:schemeClr val="tx1"/>
              </a:solidFill>
              <a:sym typeface="+mn-ea"/>
            </a:endParaRPr>
          </a:p>
        </p:txBody>
      </p:sp>
      <p:pic>
        <p:nvPicPr>
          <p:cNvPr id="4" name="内容占位符 3"/>
          <p:cNvPicPr>
            <a:picLocks noChangeAspect="1"/>
          </p:cNvPicPr>
          <p:nvPr/>
        </p:nvPicPr>
        <p:blipFill>
          <a:blip r:embed="rId1"/>
          <a:stretch>
            <a:fillRect/>
          </a:stretch>
        </p:blipFill>
        <p:spPr>
          <a:xfrm>
            <a:off x="996950" y="951865"/>
            <a:ext cx="6300470" cy="4570095"/>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p:sp>
        <p:nvSpPr>
          <p:cNvPr id="2" name="文本框 1"/>
          <p:cNvSpPr txBox="1"/>
          <p:nvPr/>
        </p:nvSpPr>
        <p:spPr>
          <a:xfrm>
            <a:off x="3463290" y="330200"/>
            <a:ext cx="3230880" cy="706755"/>
          </a:xfrm>
          <a:prstGeom prst="rect">
            <a:avLst/>
          </a:prstGeom>
          <a:noFill/>
        </p:spPr>
        <p:txBody>
          <a:bodyPr wrap="none" rtlCol="0" anchor="t">
            <a:spAutoFit/>
          </a:bodyPr>
          <a:p>
            <a:r>
              <a:rPr lang="zh-CN" altLang="en-US" sz="4000">
                <a:solidFill>
                  <a:schemeClr val="tx1"/>
                </a:solidFill>
                <a:sym typeface="+mn-ea"/>
              </a:rPr>
              <a:t>疲劳驾驶统计</a:t>
            </a:r>
            <a:endParaRPr lang="zh-CN" altLang="en-US" sz="4000">
              <a:solidFill>
                <a:schemeClr val="tx1"/>
              </a:solidFill>
              <a:sym typeface="+mn-ea"/>
            </a:endParaRPr>
          </a:p>
        </p:txBody>
      </p:sp>
      <p:pic>
        <p:nvPicPr>
          <p:cNvPr id="4" name="内容占位符 3"/>
          <p:cNvPicPr>
            <a:picLocks noChangeAspect="1"/>
          </p:cNvPicPr>
          <p:nvPr/>
        </p:nvPicPr>
        <p:blipFill>
          <a:blip r:embed="rId1"/>
          <a:stretch>
            <a:fillRect/>
          </a:stretch>
        </p:blipFill>
        <p:spPr>
          <a:xfrm>
            <a:off x="450850" y="1452245"/>
            <a:ext cx="8099425" cy="3868420"/>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p:sp>
        <p:nvSpPr>
          <p:cNvPr id="2" name="文本框 1"/>
          <p:cNvSpPr txBox="1"/>
          <p:nvPr/>
        </p:nvSpPr>
        <p:spPr>
          <a:xfrm>
            <a:off x="2884805" y="227330"/>
            <a:ext cx="3230880" cy="706755"/>
          </a:xfrm>
          <a:prstGeom prst="rect">
            <a:avLst/>
          </a:prstGeom>
          <a:noFill/>
        </p:spPr>
        <p:txBody>
          <a:bodyPr wrap="none" rtlCol="0" anchor="t">
            <a:spAutoFit/>
          </a:bodyPr>
          <a:p>
            <a:r>
              <a:rPr lang="zh-CN" altLang="en-US" sz="4000">
                <a:solidFill>
                  <a:schemeClr val="tx1"/>
                </a:solidFill>
                <a:sym typeface="+mn-ea"/>
              </a:rPr>
              <a:t>行车里程统计</a:t>
            </a:r>
            <a:endParaRPr lang="zh-CN" altLang="en-US" sz="4000">
              <a:solidFill>
                <a:schemeClr val="tx1"/>
              </a:solidFill>
              <a:sym typeface="+mn-ea"/>
            </a:endParaRPr>
          </a:p>
        </p:txBody>
      </p:sp>
      <p:pic>
        <p:nvPicPr>
          <p:cNvPr id="6" name="内容占位符 5"/>
          <p:cNvPicPr>
            <a:picLocks noChangeAspect="1"/>
          </p:cNvPicPr>
          <p:nvPr/>
        </p:nvPicPr>
        <p:blipFill>
          <a:blip r:embed="rId1"/>
          <a:stretch>
            <a:fillRect/>
          </a:stretch>
        </p:blipFill>
        <p:spPr>
          <a:xfrm>
            <a:off x="520065" y="1403350"/>
            <a:ext cx="7959725" cy="3967480"/>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p:sp>
        <p:nvSpPr>
          <p:cNvPr id="2" name="文本框 1"/>
          <p:cNvSpPr txBox="1"/>
          <p:nvPr/>
        </p:nvSpPr>
        <p:spPr>
          <a:xfrm>
            <a:off x="3246120" y="284480"/>
            <a:ext cx="2214880" cy="706755"/>
          </a:xfrm>
          <a:prstGeom prst="rect">
            <a:avLst/>
          </a:prstGeom>
          <a:noFill/>
        </p:spPr>
        <p:txBody>
          <a:bodyPr wrap="none" rtlCol="0" anchor="t">
            <a:spAutoFit/>
          </a:bodyPr>
          <a:p>
            <a:r>
              <a:rPr lang="zh-CN" altLang="en-US" sz="4000">
                <a:solidFill>
                  <a:schemeClr val="tx1"/>
                </a:solidFill>
                <a:sym typeface="+mn-ea"/>
              </a:rPr>
              <a:t>油量统计</a:t>
            </a:r>
            <a:endParaRPr lang="zh-CN" altLang="en-US" sz="4000">
              <a:solidFill>
                <a:schemeClr val="tx1"/>
              </a:solidFill>
              <a:sym typeface="+mn-ea"/>
            </a:endParaRPr>
          </a:p>
        </p:txBody>
      </p:sp>
      <p:pic>
        <p:nvPicPr>
          <p:cNvPr id="4" name="内容占位符 3"/>
          <p:cNvPicPr>
            <a:picLocks noChangeAspect="1"/>
          </p:cNvPicPr>
          <p:nvPr/>
        </p:nvPicPr>
        <p:blipFill>
          <a:blip r:embed="rId1"/>
          <a:stretch>
            <a:fillRect/>
          </a:stretch>
        </p:blipFill>
        <p:spPr>
          <a:xfrm>
            <a:off x="755650" y="1403350"/>
            <a:ext cx="7489190" cy="3967480"/>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895058" y="3392569"/>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超宽电压</a:t>
            </a:r>
            <a:endPar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644813" y="1642735"/>
            <a:ext cx="3214710" cy="3970318"/>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●专业车载电源设计、</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10—</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36V</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直流宽电压输入适用于多种车型</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●欠压、短路、反接等多种保护电路</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5VDC</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电源输出，可为摄像机、小屏幕等外设多个周边设备供电。</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19" name="图片 18"/>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930650" y="1428115"/>
            <a:ext cx="4925695" cy="3715385"/>
          </a:xfrm>
          <a:prstGeom prst="rect">
            <a:avLst/>
          </a:prstGeom>
          <a:ln w="38100" cap="sq">
            <a:solidFill>
              <a:srgbClr val="00B0F0"/>
            </a:solidFill>
            <a:prstDash val="solid"/>
            <a:miter lim="800000"/>
            <a:headEnd/>
            <a:tailEnd/>
          </a:ln>
          <a:effectLst>
            <a:outerShdw blurRad="50800" dist="38100" dir="2700000" algn="tl" rotWithShape="0">
              <a:srgbClr val="000000">
                <a:alpha val="43000"/>
              </a:srgbClr>
            </a:outerShdw>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7" presetClass="entr" presetSubtype="0" fill="hold" nodeType="afterEffect">
                                  <p:stCondLst>
                                    <p:cond delay="0"/>
                                  </p:stCondLst>
                                  <p:iterate type="lt">
                                    <p:tmPct val="50000"/>
                                  </p:iterate>
                                  <p:childTnLst>
                                    <p:set>
                                      <p:cBhvr>
                                        <p:cTn id="11" dur="1" fill="hold">
                                          <p:stCondLst>
                                            <p:cond delay="0"/>
                                          </p:stCondLst>
                                        </p:cTn>
                                        <p:tgtEl>
                                          <p:spTgt spid="37">
                                            <p:txEl>
                                              <p:pRg st="0" end="0"/>
                                            </p:txEl>
                                          </p:spTgt>
                                        </p:tgtEl>
                                        <p:attrNameLst>
                                          <p:attrName>style.visibility</p:attrName>
                                        </p:attrNameLst>
                                      </p:cBhvr>
                                      <p:to>
                                        <p:strVal val="visible"/>
                                      </p:to>
                                    </p:set>
                                    <p:anim calcmode="discrete" valueType="clr">
                                      <p:cBhvr override="childStyle">
                                        <p:cTn id="12" dur="80"/>
                                        <p:tgtEl>
                                          <p:spTgt spid="3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37">
                                            <p:txEl>
                                              <p:pRg st="0" end="0"/>
                                            </p:txEl>
                                          </p:spTgt>
                                        </p:tgtEl>
                                        <p:attrNameLst>
                                          <p:attrName>fillcolor</p:attrName>
                                        </p:attrNameLst>
                                      </p:cBhvr>
                                      <p:tavLst>
                                        <p:tav tm="0">
                                          <p:val>
                                            <p:clrVal>
                                              <a:schemeClr val="accent2"/>
                                            </p:clrVal>
                                          </p:val>
                                        </p:tav>
                                        <p:tav tm="50000">
                                          <p:val>
                                            <p:clrVal>
                                              <a:schemeClr val="hlink"/>
                                            </p:clrVal>
                                          </p:val>
                                        </p:tav>
                                      </p:tavLst>
                                    </p:anim>
                                    <p:set>
                                      <p:cBhvr>
                                        <p:cTn id="14" dur="80"/>
                                        <p:tgtEl>
                                          <p:spTgt spid="37">
                                            <p:txEl>
                                              <p:pRg st="0" end="0"/>
                                            </p:txEl>
                                          </p:spTgt>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nodeType="clickEffect">
                                  <p:stCondLst>
                                    <p:cond delay="0"/>
                                  </p:stCondLst>
                                  <p:iterate type="lt">
                                    <p:tmPct val="50000"/>
                                  </p:iterate>
                                  <p:childTnLst>
                                    <p:set>
                                      <p:cBhvr>
                                        <p:cTn id="18" dur="1" fill="hold">
                                          <p:stCondLst>
                                            <p:cond delay="0"/>
                                          </p:stCondLst>
                                        </p:cTn>
                                        <p:tgtEl>
                                          <p:spTgt spid="37">
                                            <p:txEl>
                                              <p:pRg st="2" end="2"/>
                                            </p:txEl>
                                          </p:spTgt>
                                        </p:tgtEl>
                                        <p:attrNameLst>
                                          <p:attrName>style.visibility</p:attrName>
                                        </p:attrNameLst>
                                      </p:cBhvr>
                                      <p:to>
                                        <p:strVal val="visible"/>
                                      </p:to>
                                    </p:set>
                                    <p:anim calcmode="discrete" valueType="clr">
                                      <p:cBhvr override="childStyle">
                                        <p:cTn id="19" dur="80"/>
                                        <p:tgtEl>
                                          <p:spTgt spid="3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37">
                                            <p:txEl>
                                              <p:pRg st="2" end="2"/>
                                            </p:txEl>
                                          </p:spTgt>
                                        </p:tgtEl>
                                        <p:attrNameLst>
                                          <p:attrName>fillcolor</p:attrName>
                                        </p:attrNameLst>
                                      </p:cBhvr>
                                      <p:tavLst>
                                        <p:tav tm="0">
                                          <p:val>
                                            <p:clrVal>
                                              <a:schemeClr val="accent2"/>
                                            </p:clrVal>
                                          </p:val>
                                        </p:tav>
                                        <p:tav tm="50000">
                                          <p:val>
                                            <p:clrVal>
                                              <a:schemeClr val="hlink"/>
                                            </p:clrVal>
                                          </p:val>
                                        </p:tav>
                                      </p:tavLst>
                                    </p:anim>
                                    <p:set>
                                      <p:cBhvr>
                                        <p:cTn id="21" dur="80"/>
                                        <p:tgtEl>
                                          <p:spTgt spid="37">
                                            <p:txEl>
                                              <p:pRg st="2" end="2"/>
                                            </p:txEl>
                                          </p:spTgt>
                                        </p:tgtEl>
                                        <p:attrNameLst>
                                          <p:attrName>fill.type</p:attrName>
                                        </p:attrNameLst>
                                      </p:cBhvr>
                                      <p:to>
                                        <p:strVal val="solid"/>
                                      </p:to>
                                    </p:set>
                                  </p:childTnLst>
                                </p:cTn>
                              </p:par>
                            </p:childTnLst>
                          </p:cTn>
                        </p:par>
                      </p:childTnLst>
                    </p:cTn>
                  </p:par>
                  <p:par>
                    <p:cTn id="22" fill="hold">
                      <p:stCondLst>
                        <p:cond delay="indefinite"/>
                      </p:stCondLst>
                      <p:childTnLst>
                        <p:par>
                          <p:cTn id="23" fill="hold">
                            <p:stCondLst>
                              <p:cond delay="0"/>
                            </p:stCondLst>
                            <p:childTnLst>
                              <p:par>
                                <p:cTn id="24" presetID="27" presetClass="entr" presetSubtype="0" fill="hold" nodeType="clickEffect">
                                  <p:stCondLst>
                                    <p:cond delay="0"/>
                                  </p:stCondLst>
                                  <p:iterate type="lt">
                                    <p:tmPct val="50000"/>
                                  </p:iterate>
                                  <p:childTnLst>
                                    <p:set>
                                      <p:cBhvr>
                                        <p:cTn id="25" dur="1" fill="hold">
                                          <p:stCondLst>
                                            <p:cond delay="0"/>
                                          </p:stCondLst>
                                        </p:cTn>
                                        <p:tgtEl>
                                          <p:spTgt spid="37">
                                            <p:txEl>
                                              <p:pRg st="4" end="4"/>
                                            </p:txEl>
                                          </p:spTgt>
                                        </p:tgtEl>
                                        <p:attrNameLst>
                                          <p:attrName>style.visibility</p:attrName>
                                        </p:attrNameLst>
                                      </p:cBhvr>
                                      <p:to>
                                        <p:strVal val="visible"/>
                                      </p:to>
                                    </p:set>
                                    <p:anim calcmode="discrete" valueType="clr">
                                      <p:cBhvr override="childStyle">
                                        <p:cTn id="26" dur="80"/>
                                        <p:tgtEl>
                                          <p:spTgt spid="37">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7" dur="80"/>
                                        <p:tgtEl>
                                          <p:spTgt spid="37">
                                            <p:txEl>
                                              <p:pRg st="4" end="4"/>
                                            </p:txEl>
                                          </p:spTgt>
                                        </p:tgtEl>
                                        <p:attrNameLst>
                                          <p:attrName>fillcolor</p:attrName>
                                        </p:attrNameLst>
                                      </p:cBhvr>
                                      <p:tavLst>
                                        <p:tav tm="0">
                                          <p:val>
                                            <p:clrVal>
                                              <a:schemeClr val="accent2"/>
                                            </p:clrVal>
                                          </p:val>
                                        </p:tav>
                                        <p:tav tm="50000">
                                          <p:val>
                                            <p:clrVal>
                                              <a:schemeClr val="hlink"/>
                                            </p:clrVal>
                                          </p:val>
                                        </p:tav>
                                      </p:tavLst>
                                    </p:anim>
                                    <p:set>
                                      <p:cBhvr>
                                        <p:cTn id="28" dur="80"/>
                                        <p:tgtEl>
                                          <p:spTgt spid="37">
                                            <p:txEl>
                                              <p:pRg st="4" end="4"/>
                                            </p:txEl>
                                          </p:spTgt>
                                        </p:tgtEl>
                                        <p:attrNameLst>
                                          <p:attrName>fill.type</p:attrName>
                                        </p:attrNameLst>
                                      </p:cBhvr>
                                      <p:to>
                                        <p:strVal val="solid"/>
                                      </p:to>
                                    </p:set>
                                  </p:childTnLst>
                                </p:cTn>
                              </p:par>
                            </p:childTnLst>
                          </p:cTn>
                        </p:par>
                      </p:childTnLst>
                    </p:cTn>
                  </p:par>
                  <p:par>
                    <p:cTn id="29" fill="hold">
                      <p:stCondLst>
                        <p:cond delay="indefinite"/>
                      </p:stCondLst>
                      <p:childTnLst>
                        <p:par>
                          <p:cTn id="30" fill="hold">
                            <p:stCondLst>
                              <p:cond delay="0"/>
                            </p:stCondLst>
                            <p:childTnLst>
                              <p:par>
                                <p:cTn id="31" presetID="49" presetClass="entr" presetSubtype="0" decel="100000" fill="hold" nodeType="clickEffect">
                                  <p:stCondLst>
                                    <p:cond delay="0"/>
                                  </p:stCondLst>
                                  <p:childTnLst>
                                    <p:set>
                                      <p:cBhvr>
                                        <p:cTn id="32" dur="1" fill="hold">
                                          <p:stCondLst>
                                            <p:cond delay="0"/>
                                          </p:stCondLst>
                                        </p:cTn>
                                        <p:tgtEl>
                                          <p:spTgt spid="91"/>
                                        </p:tgtEl>
                                        <p:attrNameLst>
                                          <p:attrName>style.visibility</p:attrName>
                                        </p:attrNameLst>
                                      </p:cBhvr>
                                      <p:to>
                                        <p:strVal val="visible"/>
                                      </p:to>
                                    </p:set>
                                    <p:anim calcmode="lin" valueType="num">
                                      <p:cBhvr>
                                        <p:cTn id="33" dur="500" fill="hold"/>
                                        <p:tgtEl>
                                          <p:spTgt spid="91"/>
                                        </p:tgtEl>
                                        <p:attrNameLst>
                                          <p:attrName>ppt_w</p:attrName>
                                        </p:attrNameLst>
                                      </p:cBhvr>
                                      <p:tavLst>
                                        <p:tav tm="0">
                                          <p:val>
                                            <p:fltVal val="0"/>
                                          </p:val>
                                        </p:tav>
                                        <p:tav tm="100000">
                                          <p:val>
                                            <p:strVal val="#ppt_w"/>
                                          </p:val>
                                        </p:tav>
                                      </p:tavLst>
                                    </p:anim>
                                    <p:anim calcmode="lin" valueType="num">
                                      <p:cBhvr>
                                        <p:cTn id="34" dur="500" fill="hold"/>
                                        <p:tgtEl>
                                          <p:spTgt spid="91"/>
                                        </p:tgtEl>
                                        <p:attrNameLst>
                                          <p:attrName>ppt_h</p:attrName>
                                        </p:attrNameLst>
                                      </p:cBhvr>
                                      <p:tavLst>
                                        <p:tav tm="0">
                                          <p:val>
                                            <p:fltVal val="0"/>
                                          </p:val>
                                        </p:tav>
                                        <p:tav tm="100000">
                                          <p:val>
                                            <p:strVal val="#ppt_h"/>
                                          </p:val>
                                        </p:tav>
                                      </p:tavLst>
                                    </p:anim>
                                    <p:anim calcmode="lin" valueType="num">
                                      <p:cBhvr>
                                        <p:cTn id="35" dur="500" fill="hold"/>
                                        <p:tgtEl>
                                          <p:spTgt spid="91"/>
                                        </p:tgtEl>
                                        <p:attrNameLst>
                                          <p:attrName>style.rotation</p:attrName>
                                        </p:attrNameLst>
                                      </p:cBhvr>
                                      <p:tavLst>
                                        <p:tav tm="0">
                                          <p:val>
                                            <p:fltVal val="360"/>
                                          </p:val>
                                        </p:tav>
                                        <p:tav tm="100000">
                                          <p:val>
                                            <p:fltVal val="0"/>
                                          </p:val>
                                        </p:tav>
                                      </p:tavLst>
                                    </p:anim>
                                    <p:animEffect transition="in" filter="fade">
                                      <p:cBhvr>
                                        <p:cTn id="3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Lst>
  </p:timing>
</p:sld>
</file>

<file path=ppt/slides/slide27.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786315" y="3142855"/>
            <a:ext cx="385765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071538" y="1000112"/>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超低功耗</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285720" y="1785930"/>
            <a:ext cx="3357586" cy="2308324"/>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●内置智能电源管理识别系统，低电自动关机，熄火低功耗</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12V</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电瓶待机：</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3.09mA</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pPr defTabSz="955675"/>
            <a:r>
              <a:rPr lang="zh-CN" altLang="en-US" dirty="0" smtClean="0">
                <a:latin typeface="Calibri" panose="020F0502020204030204" pitchFamily="34" charset="0"/>
                <a:ea typeface="微软雅黑" panose="020B0503020204020204" pitchFamily="34" charset="-122"/>
                <a:sym typeface="Calibri" panose="020F0502020204030204" pitchFamily="34" charset="0"/>
              </a:rPr>
              <a:t>●防止长时间待机放光电瓶，导致无法点火</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sp>
        <p:nvSpPr>
          <p:cNvPr id="39" name="矩形 38"/>
          <p:cNvSpPr/>
          <p:nvPr/>
        </p:nvSpPr>
        <p:spPr bwMode="auto">
          <a:xfrm>
            <a:off x="4071934" y="1071550"/>
            <a:ext cx="4929190" cy="64294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2800" dirty="0" smtClean="0">
                <a:latin typeface="Calibri" panose="020F0502020204030204" pitchFamily="34" charset="0"/>
                <a:ea typeface="微软雅黑" panose="020B0503020204020204" pitchFamily="34" charset="-122"/>
                <a:sym typeface="Calibri" panose="020F0502020204030204" pitchFamily="34" charset="0"/>
              </a:rPr>
              <a:t>12</a:t>
            </a:r>
            <a:r>
              <a:rPr lang="en-US" altLang="zh-CN" sz="2000" dirty="0" smtClean="0">
                <a:latin typeface="Calibri" panose="020F0502020204030204" pitchFamily="34" charset="0"/>
                <a:ea typeface="微软雅黑" panose="020B0503020204020204" pitchFamily="34" charset="-122"/>
                <a:sym typeface="Calibri" panose="020F0502020204030204" pitchFamily="34" charset="0"/>
              </a:rPr>
              <a:t>V</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电压输入，</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ACC</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熄火后设备待机为</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3.09mA (</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如使用</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45Ah</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电平可待机</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500</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天以上</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a:t>
            </a:r>
            <a:endParaRPr kumimoji="0" lang="zh-CN" altLang="en-US" b="0" i="0"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61" name="Picture 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214810" y="2214558"/>
            <a:ext cx="4500594" cy="2746118"/>
          </a:xfrm>
          <a:prstGeom prst="rect">
            <a:avLst/>
          </a:prstGeom>
          <a:ln w="88900" cap="sq" cmpd="thickThin">
            <a:solidFill>
              <a:srgbClr val="000000"/>
            </a:solidFill>
            <a:prstDash val="solid"/>
            <a:miter lim="800000"/>
            <a:headEnd/>
            <a:tailEnd/>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7" presetClass="entr" presetSubtype="0" fill="hold" nodeType="afterEffect">
                                  <p:stCondLst>
                                    <p:cond delay="0"/>
                                  </p:stCondLst>
                                  <p:iterate type="lt">
                                    <p:tmPct val="50000"/>
                                  </p:iterate>
                                  <p:childTnLst>
                                    <p:set>
                                      <p:cBhvr>
                                        <p:cTn id="11" dur="1" fill="hold">
                                          <p:stCondLst>
                                            <p:cond delay="0"/>
                                          </p:stCondLst>
                                        </p:cTn>
                                        <p:tgtEl>
                                          <p:spTgt spid="37">
                                            <p:txEl>
                                              <p:pRg st="0" end="0"/>
                                            </p:txEl>
                                          </p:spTgt>
                                        </p:tgtEl>
                                        <p:attrNameLst>
                                          <p:attrName>style.visibility</p:attrName>
                                        </p:attrNameLst>
                                      </p:cBhvr>
                                      <p:to>
                                        <p:strVal val="visible"/>
                                      </p:to>
                                    </p:set>
                                    <p:anim calcmode="discrete" valueType="clr">
                                      <p:cBhvr override="childStyle">
                                        <p:cTn id="12" dur="80"/>
                                        <p:tgtEl>
                                          <p:spTgt spid="3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37">
                                            <p:txEl>
                                              <p:pRg st="0" end="0"/>
                                            </p:txEl>
                                          </p:spTgt>
                                        </p:tgtEl>
                                        <p:attrNameLst>
                                          <p:attrName>fillcolor</p:attrName>
                                        </p:attrNameLst>
                                      </p:cBhvr>
                                      <p:tavLst>
                                        <p:tav tm="0">
                                          <p:val>
                                            <p:clrVal>
                                              <a:schemeClr val="accent2"/>
                                            </p:clrVal>
                                          </p:val>
                                        </p:tav>
                                        <p:tav tm="50000">
                                          <p:val>
                                            <p:clrVal>
                                              <a:schemeClr val="hlink"/>
                                            </p:clrVal>
                                          </p:val>
                                        </p:tav>
                                      </p:tavLst>
                                    </p:anim>
                                    <p:set>
                                      <p:cBhvr>
                                        <p:cTn id="14" dur="80"/>
                                        <p:tgtEl>
                                          <p:spTgt spid="37">
                                            <p:txEl>
                                              <p:pRg st="0" end="0"/>
                                            </p:txEl>
                                          </p:spTgt>
                                        </p:tgtEl>
                                        <p:attrNameLst>
                                          <p:attrName>fill.type</p:attrName>
                                        </p:attrNameLst>
                                      </p:cBhvr>
                                      <p:to>
                                        <p:strVal val="solid"/>
                                      </p:to>
                                    </p:set>
                                  </p:childTnLst>
                                </p:cTn>
                              </p:par>
                            </p:childTnLst>
                          </p:cTn>
                        </p:par>
                        <p:par>
                          <p:cTn id="15" fill="hold">
                            <p:stCondLst>
                              <p:cond delay="1579"/>
                            </p:stCondLst>
                            <p:childTnLst>
                              <p:par>
                                <p:cTn id="16" presetID="27" presetClass="entr" presetSubtype="0" fill="hold" nodeType="afterEffect">
                                  <p:stCondLst>
                                    <p:cond delay="0"/>
                                  </p:stCondLst>
                                  <p:iterate type="lt">
                                    <p:tmPct val="50000"/>
                                  </p:iterate>
                                  <p:childTnLst>
                                    <p:set>
                                      <p:cBhvr>
                                        <p:cTn id="17" dur="1" fill="hold">
                                          <p:stCondLst>
                                            <p:cond delay="0"/>
                                          </p:stCondLst>
                                        </p:cTn>
                                        <p:tgtEl>
                                          <p:spTgt spid="37">
                                            <p:txEl>
                                              <p:pRg st="2" end="2"/>
                                            </p:txEl>
                                          </p:spTgt>
                                        </p:tgtEl>
                                        <p:attrNameLst>
                                          <p:attrName>style.visibility</p:attrName>
                                        </p:attrNameLst>
                                      </p:cBhvr>
                                      <p:to>
                                        <p:strVal val="visible"/>
                                      </p:to>
                                    </p:set>
                                    <p:anim calcmode="discrete" valueType="clr">
                                      <p:cBhvr override="childStyle">
                                        <p:cTn id="18" dur="80"/>
                                        <p:tgtEl>
                                          <p:spTgt spid="3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37">
                                            <p:txEl>
                                              <p:pRg st="2" end="2"/>
                                            </p:txEl>
                                          </p:spTgt>
                                        </p:tgtEl>
                                        <p:attrNameLst>
                                          <p:attrName>fillcolor</p:attrName>
                                        </p:attrNameLst>
                                      </p:cBhvr>
                                      <p:tavLst>
                                        <p:tav tm="0">
                                          <p:val>
                                            <p:clrVal>
                                              <a:schemeClr val="accent2"/>
                                            </p:clrVal>
                                          </p:val>
                                        </p:tav>
                                        <p:tav tm="50000">
                                          <p:val>
                                            <p:clrVal>
                                              <a:schemeClr val="hlink"/>
                                            </p:clrVal>
                                          </p:val>
                                        </p:tav>
                                      </p:tavLst>
                                    </p:anim>
                                    <p:set>
                                      <p:cBhvr>
                                        <p:cTn id="20" dur="80"/>
                                        <p:tgtEl>
                                          <p:spTgt spid="37">
                                            <p:txEl>
                                              <p:pRg st="2" end="2"/>
                                            </p:txEl>
                                          </p:spTgt>
                                        </p:tgtEl>
                                        <p:attrNameLst>
                                          <p:attrName>fill.type</p:attrName>
                                        </p:attrNameLst>
                                      </p:cBhvr>
                                      <p:to>
                                        <p:strVal val="solid"/>
                                      </p:to>
                                    </p:set>
                                  </p:childTnLst>
                                </p:cTn>
                              </p:par>
                            </p:childTnLst>
                          </p:cTn>
                        </p:par>
                      </p:childTnLst>
                    </p:cTn>
                  </p:par>
                  <p:par>
                    <p:cTn id="21" fill="hold">
                      <p:stCondLst>
                        <p:cond delay="indefinite"/>
                      </p:stCondLst>
                      <p:childTnLst>
                        <p:par>
                          <p:cTn id="22" fill="hold">
                            <p:stCondLst>
                              <p:cond delay="0"/>
                            </p:stCondLst>
                            <p:childTnLst>
                              <p:par>
                                <p:cTn id="23" presetID="27" presetClass="entr" presetSubtype="0" fill="hold" nodeType="clickEffect">
                                  <p:stCondLst>
                                    <p:cond delay="0"/>
                                  </p:stCondLst>
                                  <p:iterate type="lt">
                                    <p:tmPct val="50000"/>
                                  </p:iterate>
                                  <p:childTnLst>
                                    <p:set>
                                      <p:cBhvr>
                                        <p:cTn id="24" dur="1" fill="hold">
                                          <p:stCondLst>
                                            <p:cond delay="0"/>
                                          </p:stCondLst>
                                        </p:cTn>
                                        <p:tgtEl>
                                          <p:spTgt spid="37">
                                            <p:txEl>
                                              <p:pRg st="4" end="4"/>
                                            </p:txEl>
                                          </p:spTgt>
                                        </p:tgtEl>
                                        <p:attrNameLst>
                                          <p:attrName>style.visibility</p:attrName>
                                        </p:attrNameLst>
                                      </p:cBhvr>
                                      <p:to>
                                        <p:strVal val="visible"/>
                                      </p:to>
                                    </p:set>
                                    <p:anim calcmode="discrete" valueType="clr">
                                      <p:cBhvr override="childStyle">
                                        <p:cTn id="25" dur="80"/>
                                        <p:tgtEl>
                                          <p:spTgt spid="37">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6" dur="80"/>
                                        <p:tgtEl>
                                          <p:spTgt spid="37">
                                            <p:txEl>
                                              <p:pRg st="4" end="4"/>
                                            </p:txEl>
                                          </p:spTgt>
                                        </p:tgtEl>
                                        <p:attrNameLst>
                                          <p:attrName>fillcolor</p:attrName>
                                        </p:attrNameLst>
                                      </p:cBhvr>
                                      <p:tavLst>
                                        <p:tav tm="0">
                                          <p:val>
                                            <p:clrVal>
                                              <a:schemeClr val="accent2"/>
                                            </p:clrVal>
                                          </p:val>
                                        </p:tav>
                                        <p:tav tm="50000">
                                          <p:val>
                                            <p:clrVal>
                                              <a:schemeClr val="hlink"/>
                                            </p:clrVal>
                                          </p:val>
                                        </p:tav>
                                      </p:tavLst>
                                    </p:anim>
                                    <p:set>
                                      <p:cBhvr>
                                        <p:cTn id="27" dur="80"/>
                                        <p:tgtEl>
                                          <p:spTgt spid="37">
                                            <p:txEl>
                                              <p:pRg st="4" end="4"/>
                                            </p:txEl>
                                          </p:spTgt>
                                        </p:tgtEl>
                                        <p:attrNameLst>
                                          <p:attrName>fill.type</p:attrName>
                                        </p:attrNameLst>
                                      </p:cBhvr>
                                      <p:to>
                                        <p:strVal val="solid"/>
                                      </p:to>
                                    </p:set>
                                  </p:childTnLst>
                                </p:cTn>
                              </p:par>
                            </p:childTnLst>
                          </p:cTn>
                        </p:par>
                        <p:par>
                          <p:cTn id="28" fill="hold">
                            <p:stCondLst>
                              <p:cond delay="799"/>
                            </p:stCondLst>
                            <p:childTnLst>
                              <p:par>
                                <p:cTn id="29" presetID="49" presetClass="entr" presetSubtype="0" decel="100000" fill="hold" nodeType="afterEffect">
                                  <p:stCondLst>
                                    <p:cond delay="0"/>
                                  </p:stCondLst>
                                  <p:childTnLst>
                                    <p:set>
                                      <p:cBhvr>
                                        <p:cTn id="30" dur="1" fill="hold">
                                          <p:stCondLst>
                                            <p:cond delay="0"/>
                                          </p:stCondLst>
                                        </p:cTn>
                                        <p:tgtEl>
                                          <p:spTgt spid="91"/>
                                        </p:tgtEl>
                                        <p:attrNameLst>
                                          <p:attrName>style.visibility</p:attrName>
                                        </p:attrNameLst>
                                      </p:cBhvr>
                                      <p:to>
                                        <p:strVal val="visible"/>
                                      </p:to>
                                    </p:set>
                                    <p:anim calcmode="lin" valueType="num">
                                      <p:cBhvr>
                                        <p:cTn id="31" dur="500" fill="hold"/>
                                        <p:tgtEl>
                                          <p:spTgt spid="91"/>
                                        </p:tgtEl>
                                        <p:attrNameLst>
                                          <p:attrName>ppt_w</p:attrName>
                                        </p:attrNameLst>
                                      </p:cBhvr>
                                      <p:tavLst>
                                        <p:tav tm="0">
                                          <p:val>
                                            <p:fltVal val="0"/>
                                          </p:val>
                                        </p:tav>
                                        <p:tav tm="100000">
                                          <p:val>
                                            <p:strVal val="#ppt_w"/>
                                          </p:val>
                                        </p:tav>
                                      </p:tavLst>
                                    </p:anim>
                                    <p:anim calcmode="lin" valueType="num">
                                      <p:cBhvr>
                                        <p:cTn id="32" dur="500" fill="hold"/>
                                        <p:tgtEl>
                                          <p:spTgt spid="91"/>
                                        </p:tgtEl>
                                        <p:attrNameLst>
                                          <p:attrName>ppt_h</p:attrName>
                                        </p:attrNameLst>
                                      </p:cBhvr>
                                      <p:tavLst>
                                        <p:tav tm="0">
                                          <p:val>
                                            <p:fltVal val="0"/>
                                          </p:val>
                                        </p:tav>
                                        <p:tav tm="100000">
                                          <p:val>
                                            <p:strVal val="#ppt_h"/>
                                          </p:val>
                                        </p:tav>
                                      </p:tavLst>
                                    </p:anim>
                                    <p:anim calcmode="lin" valueType="num">
                                      <p:cBhvr>
                                        <p:cTn id="33" dur="500" fill="hold"/>
                                        <p:tgtEl>
                                          <p:spTgt spid="91"/>
                                        </p:tgtEl>
                                        <p:attrNameLst>
                                          <p:attrName>style.rotation</p:attrName>
                                        </p:attrNameLst>
                                      </p:cBhvr>
                                      <p:tavLst>
                                        <p:tav tm="0">
                                          <p:val>
                                            <p:fltVal val="360"/>
                                          </p:val>
                                        </p:tav>
                                        <p:tav tm="100000">
                                          <p:val>
                                            <p:fltVal val="0"/>
                                          </p:val>
                                        </p:tav>
                                      </p:tavLst>
                                    </p:anim>
                                    <p:animEffect transition="in" filter="fade">
                                      <p:cBhvr>
                                        <p:cTn id="34" dur="500"/>
                                        <p:tgtEl>
                                          <p:spTgt spid="91"/>
                                        </p:tgtEl>
                                      </p:cBhvr>
                                    </p:animEffect>
                                  </p:childTnLst>
                                </p:cTn>
                              </p:par>
                              <p:par>
                                <p:cTn id="35" presetID="27" presetClass="entr" presetSubtype="0" fill="hold" grpId="0" nodeType="withEffect">
                                  <p:stCondLst>
                                    <p:cond delay="0"/>
                                  </p:stCondLst>
                                  <p:iterate type="lt">
                                    <p:tmPct val="50000"/>
                                  </p:iterate>
                                  <p:childTnLst>
                                    <p:set>
                                      <p:cBhvr>
                                        <p:cTn id="36" dur="1" fill="hold">
                                          <p:stCondLst>
                                            <p:cond delay="0"/>
                                          </p:stCondLst>
                                        </p:cTn>
                                        <p:tgtEl>
                                          <p:spTgt spid="39"/>
                                        </p:tgtEl>
                                        <p:attrNameLst>
                                          <p:attrName>style.visibility</p:attrName>
                                        </p:attrNameLst>
                                      </p:cBhvr>
                                      <p:to>
                                        <p:strVal val="visible"/>
                                      </p:to>
                                    </p:set>
                                    <p:anim calcmode="discrete" valueType="clr">
                                      <p:cBhvr override="childStyle">
                                        <p:cTn id="37" dur="80"/>
                                        <p:tgtEl>
                                          <p:spTgt spid="39"/>
                                        </p:tgtEl>
                                        <p:attrNameLst>
                                          <p:attrName>style.color</p:attrName>
                                        </p:attrNameLst>
                                      </p:cBhvr>
                                      <p:tavLst>
                                        <p:tav tm="0">
                                          <p:val>
                                            <p:clrVal>
                                              <a:schemeClr val="accent2"/>
                                            </p:clrVal>
                                          </p:val>
                                        </p:tav>
                                        <p:tav tm="50000">
                                          <p:val>
                                            <p:clrVal>
                                              <a:schemeClr val="hlink"/>
                                            </p:clrVal>
                                          </p:val>
                                        </p:tav>
                                      </p:tavLst>
                                    </p:anim>
                                    <p:anim calcmode="discrete" valueType="clr">
                                      <p:cBhvr>
                                        <p:cTn id="38" dur="80"/>
                                        <p:tgtEl>
                                          <p:spTgt spid="39"/>
                                        </p:tgtEl>
                                        <p:attrNameLst>
                                          <p:attrName>fillcolor</p:attrName>
                                        </p:attrNameLst>
                                      </p:cBhvr>
                                      <p:tavLst>
                                        <p:tav tm="0">
                                          <p:val>
                                            <p:clrVal>
                                              <a:schemeClr val="accent2"/>
                                            </p:clrVal>
                                          </p:val>
                                        </p:tav>
                                        <p:tav tm="50000">
                                          <p:val>
                                            <p:clrVal>
                                              <a:schemeClr val="hlink"/>
                                            </p:clrVal>
                                          </p:val>
                                        </p:tav>
                                      </p:tavLst>
                                    </p:anim>
                                    <p:set>
                                      <p:cBhvr>
                                        <p:cTn id="39" dur="80"/>
                                        <p:tgtEl>
                                          <p:spTgt spid="39"/>
                                        </p:tgtEl>
                                        <p:attrNameLst>
                                          <p:attrName>fill.type</p:attrName>
                                        </p:attrNameLst>
                                      </p:cBhvr>
                                      <p:to>
                                        <p:strVal val="solid"/>
                                      </p:to>
                                    </p:set>
                                  </p:childTnLst>
                                </p:cTn>
                              </p:par>
                            </p:childTnLst>
                          </p:cTn>
                        </p:par>
                        <p:par>
                          <p:cTn id="40" fill="hold">
                            <p:stCondLst>
                              <p:cond delay="2679"/>
                            </p:stCondLst>
                            <p:childTnLst>
                              <p:par>
                                <p:cTn id="41" presetID="42" presetClass="entr" presetSubtype="0" fill="hold"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fade">
                                      <p:cBhvr>
                                        <p:cTn id="43" dur="1000"/>
                                        <p:tgtEl>
                                          <p:spTgt spid="61"/>
                                        </p:tgtEl>
                                      </p:cBhvr>
                                    </p:animEffect>
                                    <p:anim calcmode="lin" valueType="num">
                                      <p:cBhvr>
                                        <p:cTn id="44" dur="1000" fill="hold"/>
                                        <p:tgtEl>
                                          <p:spTgt spid="61"/>
                                        </p:tgtEl>
                                        <p:attrNameLst>
                                          <p:attrName>ppt_x</p:attrName>
                                        </p:attrNameLst>
                                      </p:cBhvr>
                                      <p:tavLst>
                                        <p:tav tm="0">
                                          <p:val>
                                            <p:strVal val="#ppt_x"/>
                                          </p:val>
                                        </p:tav>
                                        <p:tav tm="100000">
                                          <p:val>
                                            <p:strVal val="#ppt_x"/>
                                          </p:val>
                                        </p:tav>
                                      </p:tavLst>
                                    </p:anim>
                                    <p:anim calcmode="lin" valueType="num">
                                      <p:cBhvr>
                                        <p:cTn id="45"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39" grpId="0"/>
    </p:bldLst>
  </p:timing>
</p:sld>
</file>

<file path=ppt/slides/slide28.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428596" y="571484"/>
            <a:ext cx="571504" cy="142876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solidFill>
                  <a:schemeClr val="accent1">
                    <a:lumMod val="60000"/>
                    <a:lumOff val="40000"/>
                  </a:schemeClr>
                </a:solidFill>
              </a:rPr>
              <a:t>超级电容</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825615" y="5385435"/>
            <a:ext cx="243840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i="1" dirty="0" smtClean="0"/>
              <a:t>RSB-6508-4G</a:t>
            </a:r>
            <a:r>
              <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rPr>
              <a:t>产品介绍</a:t>
            </a: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1000100" y="928674"/>
            <a:ext cx="8001056" cy="175323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t>内置超级电容，避免异常断电时的数据丢失和</a:t>
            </a:r>
            <a:r>
              <a:rPr lang="zh-CN" altLang="en-US" dirty="0" smtClean="0">
                <a:latin typeface="宋体" panose="02010600030101010101" pitchFamily="2" charset="-122"/>
              </a:rPr>
              <a:t>硬盘和</a:t>
            </a:r>
            <a:r>
              <a:rPr lang="en-US" altLang="zh-CN" dirty="0" smtClean="0">
                <a:latin typeface="宋体" panose="02010600030101010101" pitchFamily="2" charset="-122"/>
              </a:rPr>
              <a:t>SD</a:t>
            </a:r>
            <a:r>
              <a:rPr lang="zh-CN" altLang="en-US" dirty="0" smtClean="0">
                <a:latin typeface="宋体" panose="02010600030101010101" pitchFamily="2" charset="-122"/>
              </a:rPr>
              <a:t>卡</a:t>
            </a:r>
            <a:r>
              <a:rPr lang="zh-CN" altLang="en-US" dirty="0" smtClean="0"/>
              <a:t>损坏</a:t>
            </a:r>
            <a:r>
              <a:rPr lang="en-US" altLang="zh-CN" dirty="0" smtClean="0"/>
              <a:t>,</a:t>
            </a:r>
            <a:r>
              <a:rPr lang="zh-CN" altLang="en-US" dirty="0" smtClean="0"/>
              <a:t>有效保护数据安全！</a:t>
            </a:r>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t>异常断电后启用超级电容电源，正常维持</a:t>
            </a:r>
            <a:r>
              <a:rPr lang="en-US" altLang="zh-CN" dirty="0" smtClean="0">
                <a:latin typeface="宋体" panose="02010600030101010101" pitchFamily="2" charset="-122"/>
              </a:rPr>
              <a:t>4</a:t>
            </a:r>
            <a:r>
              <a:rPr lang="zh-CN" altLang="en-US" dirty="0" smtClean="0"/>
              <a:t>秒以上</a:t>
            </a:r>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zh-CN" dirty="0" smtClean="0">
                <a:latin typeface="宋体" panose="02010600030101010101" pitchFamily="2" charset="-122"/>
              </a:rPr>
              <a:t>4</a:t>
            </a:r>
            <a:r>
              <a:rPr lang="zh-CN" altLang="en-US" dirty="0" smtClean="0"/>
              <a:t>秒保存关键时刻录像，所有数据保存到硬盘和</a:t>
            </a:r>
            <a:r>
              <a:rPr lang="en-US" altLang="zh-CN" dirty="0" smtClean="0">
                <a:latin typeface="宋体" panose="02010600030101010101" pitchFamily="2" charset="-122"/>
              </a:rPr>
              <a:t>SD</a:t>
            </a:r>
            <a:r>
              <a:rPr lang="zh-CN" altLang="en-US" dirty="0" smtClean="0"/>
              <a:t>卡</a:t>
            </a:r>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t>执行系统关机，保证数据完整性及硬盘和</a:t>
            </a:r>
            <a:r>
              <a:rPr lang="en-US" altLang="zh-CN" dirty="0" smtClean="0">
                <a:latin typeface="宋体" panose="02010600030101010101" pitchFamily="2" charset="-122"/>
              </a:rPr>
              <a:t>SD</a:t>
            </a:r>
            <a:r>
              <a:rPr lang="zh-CN" altLang="en-US" dirty="0" smtClean="0"/>
              <a:t>卡安全</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62" name="图片 61" descr="chaojidianrong.jpg"/>
          <p:cNvPicPr>
            <a:picLocks noChangeAspect="1"/>
          </p:cNvPicPr>
          <p:nvPr/>
        </p:nvPicPr>
        <p:blipFill>
          <a:blip r:embed="rId1"/>
          <a:stretch>
            <a:fillRect/>
          </a:stretch>
        </p:blipFill>
        <p:spPr>
          <a:xfrm>
            <a:off x="2428860" y="2357434"/>
            <a:ext cx="4000528" cy="27860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7"/>
                                        </p:tgtEl>
                                        <p:attrNameLst>
                                          <p:attrName>ppt_y</p:attrName>
                                        </p:attrNameLst>
                                      </p:cBhvr>
                                      <p:tavLst>
                                        <p:tav tm="0">
                                          <p:val>
                                            <p:strVal val="#ppt_y"/>
                                          </p:val>
                                        </p:tav>
                                        <p:tav tm="100000">
                                          <p:val>
                                            <p:strVal val="#ppt_y"/>
                                          </p:val>
                                        </p:tav>
                                      </p:tavLst>
                                    </p:anim>
                                    <p:anim calcmode="lin" valueType="num">
                                      <p:cBhvr>
                                        <p:cTn id="9" dur="500" fill="hold"/>
                                        <p:tgtEl>
                                          <p:spTgt spid="10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7"/>
                                        </p:tgtEl>
                                      </p:cBhvr>
                                    </p:animEffect>
                                  </p:childTnLst>
                                </p:cTn>
                              </p:par>
                            </p:childTnLst>
                          </p:cTn>
                        </p:par>
                        <p:par>
                          <p:cTn id="12" fill="hold">
                            <p:stCondLst>
                              <p:cond delay="649"/>
                            </p:stCondLst>
                            <p:childTnLst>
                              <p:par>
                                <p:cTn id="13" presetID="27" presetClass="entr" presetSubtype="0" fill="hold" nodeType="afterEffect">
                                  <p:stCondLst>
                                    <p:cond delay="0"/>
                                  </p:stCondLst>
                                  <p:iterate type="lt">
                                    <p:tmPct val="50000"/>
                                  </p:iterate>
                                  <p:childTnLst>
                                    <p:set>
                                      <p:cBhvr>
                                        <p:cTn id="14" dur="1" fill="hold">
                                          <p:stCondLst>
                                            <p:cond delay="0"/>
                                          </p:stCondLst>
                                        </p:cTn>
                                        <p:tgtEl>
                                          <p:spTgt spid="37">
                                            <p:txEl>
                                              <p:pRg st="0" end="0"/>
                                            </p:txEl>
                                          </p:spTgt>
                                        </p:tgtEl>
                                        <p:attrNameLst>
                                          <p:attrName>style.visibility</p:attrName>
                                        </p:attrNameLst>
                                      </p:cBhvr>
                                      <p:to>
                                        <p:strVal val="visible"/>
                                      </p:to>
                                    </p:set>
                                    <p:anim calcmode="discrete" valueType="clr">
                                      <p:cBhvr override="childStyle">
                                        <p:cTn id="15" dur="80"/>
                                        <p:tgtEl>
                                          <p:spTgt spid="3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6" dur="80"/>
                                        <p:tgtEl>
                                          <p:spTgt spid="37">
                                            <p:txEl>
                                              <p:pRg st="0" end="0"/>
                                            </p:txEl>
                                          </p:spTgt>
                                        </p:tgtEl>
                                        <p:attrNameLst>
                                          <p:attrName>fillcolor</p:attrName>
                                        </p:attrNameLst>
                                      </p:cBhvr>
                                      <p:tavLst>
                                        <p:tav tm="0">
                                          <p:val>
                                            <p:clrVal>
                                              <a:schemeClr val="accent2"/>
                                            </p:clrVal>
                                          </p:val>
                                        </p:tav>
                                        <p:tav tm="50000">
                                          <p:val>
                                            <p:clrVal>
                                              <a:schemeClr val="hlink"/>
                                            </p:clrVal>
                                          </p:val>
                                        </p:tav>
                                      </p:tavLst>
                                    </p:anim>
                                    <p:set>
                                      <p:cBhvr>
                                        <p:cTn id="17" dur="80"/>
                                        <p:tgtEl>
                                          <p:spTgt spid="37">
                                            <p:txEl>
                                              <p:pRg st="0" end="0"/>
                                            </p:txEl>
                                          </p:spTgt>
                                        </p:tgtEl>
                                        <p:attrNameLst>
                                          <p:attrName>fill.type</p:attrName>
                                        </p:attrNameLst>
                                      </p:cBhvr>
                                      <p:to>
                                        <p:strVal val="solid"/>
                                      </p:to>
                                    </p:set>
                                  </p:childTnLst>
                                </p:cTn>
                              </p:par>
                            </p:childTnLst>
                          </p:cTn>
                        </p:par>
                      </p:childTnLst>
                    </p:cTn>
                  </p:par>
                  <p:par>
                    <p:cTn id="18" fill="hold">
                      <p:stCondLst>
                        <p:cond delay="indefinite"/>
                      </p:stCondLst>
                      <p:childTnLst>
                        <p:par>
                          <p:cTn id="19" fill="hold">
                            <p:stCondLst>
                              <p:cond delay="0"/>
                            </p:stCondLst>
                            <p:childTnLst>
                              <p:par>
                                <p:cTn id="20" presetID="27" presetClass="entr" presetSubtype="0" fill="hold" nodeType="clickEffect">
                                  <p:stCondLst>
                                    <p:cond delay="0"/>
                                  </p:stCondLst>
                                  <p:iterate type="lt">
                                    <p:tmPct val="50000"/>
                                  </p:iterate>
                                  <p:childTnLst>
                                    <p:set>
                                      <p:cBhvr>
                                        <p:cTn id="21" dur="1" fill="hold">
                                          <p:stCondLst>
                                            <p:cond delay="0"/>
                                          </p:stCondLst>
                                        </p:cTn>
                                        <p:tgtEl>
                                          <p:spTgt spid="37">
                                            <p:txEl>
                                              <p:pRg st="1" end="1"/>
                                            </p:txEl>
                                          </p:spTgt>
                                        </p:tgtEl>
                                        <p:attrNameLst>
                                          <p:attrName>style.visibility</p:attrName>
                                        </p:attrNameLst>
                                      </p:cBhvr>
                                      <p:to>
                                        <p:strVal val="visible"/>
                                      </p:to>
                                    </p:set>
                                    <p:anim calcmode="discrete" valueType="clr">
                                      <p:cBhvr override="childStyle">
                                        <p:cTn id="22" dur="80"/>
                                        <p:tgtEl>
                                          <p:spTgt spid="37">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3" dur="80"/>
                                        <p:tgtEl>
                                          <p:spTgt spid="37">
                                            <p:txEl>
                                              <p:pRg st="1" end="1"/>
                                            </p:txEl>
                                          </p:spTgt>
                                        </p:tgtEl>
                                        <p:attrNameLst>
                                          <p:attrName>fillcolor</p:attrName>
                                        </p:attrNameLst>
                                      </p:cBhvr>
                                      <p:tavLst>
                                        <p:tav tm="0">
                                          <p:val>
                                            <p:clrVal>
                                              <a:schemeClr val="accent2"/>
                                            </p:clrVal>
                                          </p:val>
                                        </p:tav>
                                        <p:tav tm="50000">
                                          <p:val>
                                            <p:clrVal>
                                              <a:schemeClr val="hlink"/>
                                            </p:clrVal>
                                          </p:val>
                                        </p:tav>
                                      </p:tavLst>
                                    </p:anim>
                                    <p:set>
                                      <p:cBhvr>
                                        <p:cTn id="24" dur="80"/>
                                        <p:tgtEl>
                                          <p:spTgt spid="37">
                                            <p:txEl>
                                              <p:pRg st="1" end="1"/>
                                            </p:txEl>
                                          </p:spTgt>
                                        </p:tgtEl>
                                        <p:attrNameLst>
                                          <p:attrName>fill.type</p:attrName>
                                        </p:attrNameLst>
                                      </p:cBhvr>
                                      <p:to>
                                        <p:strVal val="solid"/>
                                      </p:to>
                                    </p:set>
                                  </p:childTnLst>
                                </p:cTn>
                              </p:par>
                            </p:childTnLst>
                          </p:cTn>
                        </p:par>
                      </p:childTnLst>
                    </p:cTn>
                  </p:par>
                  <p:par>
                    <p:cTn id="25" fill="hold">
                      <p:stCondLst>
                        <p:cond delay="indefinite"/>
                      </p:stCondLst>
                      <p:childTnLst>
                        <p:par>
                          <p:cTn id="26" fill="hold">
                            <p:stCondLst>
                              <p:cond delay="0"/>
                            </p:stCondLst>
                            <p:childTnLst>
                              <p:par>
                                <p:cTn id="27" presetID="27" presetClass="entr" presetSubtype="0" fill="hold" nodeType="clickEffect">
                                  <p:stCondLst>
                                    <p:cond delay="0"/>
                                  </p:stCondLst>
                                  <p:iterate type="lt">
                                    <p:tmPct val="50000"/>
                                  </p:iterate>
                                  <p:childTnLst>
                                    <p:set>
                                      <p:cBhvr>
                                        <p:cTn id="28" dur="1" fill="hold">
                                          <p:stCondLst>
                                            <p:cond delay="0"/>
                                          </p:stCondLst>
                                        </p:cTn>
                                        <p:tgtEl>
                                          <p:spTgt spid="37">
                                            <p:txEl>
                                              <p:pRg st="2" end="2"/>
                                            </p:txEl>
                                          </p:spTgt>
                                        </p:tgtEl>
                                        <p:attrNameLst>
                                          <p:attrName>style.visibility</p:attrName>
                                        </p:attrNameLst>
                                      </p:cBhvr>
                                      <p:to>
                                        <p:strVal val="visible"/>
                                      </p:to>
                                    </p:set>
                                    <p:anim calcmode="discrete" valueType="clr">
                                      <p:cBhvr override="childStyle">
                                        <p:cTn id="29" dur="80"/>
                                        <p:tgtEl>
                                          <p:spTgt spid="3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0" dur="80"/>
                                        <p:tgtEl>
                                          <p:spTgt spid="37">
                                            <p:txEl>
                                              <p:pRg st="2" end="2"/>
                                            </p:txEl>
                                          </p:spTgt>
                                        </p:tgtEl>
                                        <p:attrNameLst>
                                          <p:attrName>fillcolor</p:attrName>
                                        </p:attrNameLst>
                                      </p:cBhvr>
                                      <p:tavLst>
                                        <p:tav tm="0">
                                          <p:val>
                                            <p:clrVal>
                                              <a:schemeClr val="accent2"/>
                                            </p:clrVal>
                                          </p:val>
                                        </p:tav>
                                        <p:tav tm="50000">
                                          <p:val>
                                            <p:clrVal>
                                              <a:schemeClr val="hlink"/>
                                            </p:clrVal>
                                          </p:val>
                                        </p:tav>
                                      </p:tavLst>
                                    </p:anim>
                                    <p:set>
                                      <p:cBhvr>
                                        <p:cTn id="31" dur="80"/>
                                        <p:tgtEl>
                                          <p:spTgt spid="37">
                                            <p:txEl>
                                              <p:pRg st="2" end="2"/>
                                            </p:txEl>
                                          </p:spTgt>
                                        </p:tgtEl>
                                        <p:attrNameLst>
                                          <p:attrName>fill.type</p:attrName>
                                        </p:attrNameLst>
                                      </p:cBhvr>
                                      <p:to>
                                        <p:strVal val="solid"/>
                                      </p:to>
                                    </p:set>
                                  </p:childTnLst>
                                </p:cTn>
                              </p:par>
                              <p:par>
                                <p:cTn id="32" presetID="37" presetClass="entr" presetSubtype="0" fill="hold" nodeType="withEffect">
                                  <p:stCondLst>
                                    <p:cond delay="0"/>
                                  </p:stCondLst>
                                  <p:childTnLst>
                                    <p:set>
                                      <p:cBhvr>
                                        <p:cTn id="33" dur="1" fill="hold">
                                          <p:stCondLst>
                                            <p:cond delay="0"/>
                                          </p:stCondLst>
                                        </p:cTn>
                                        <p:tgtEl>
                                          <p:spTgt spid="62"/>
                                        </p:tgtEl>
                                        <p:attrNameLst>
                                          <p:attrName>style.visibility</p:attrName>
                                        </p:attrNameLst>
                                      </p:cBhvr>
                                      <p:to>
                                        <p:strVal val="visible"/>
                                      </p:to>
                                    </p:set>
                                    <p:animEffect transition="in" filter="fade">
                                      <p:cBhvr>
                                        <p:cTn id="34" dur="1000"/>
                                        <p:tgtEl>
                                          <p:spTgt spid="62"/>
                                        </p:tgtEl>
                                      </p:cBhvr>
                                    </p:animEffect>
                                    <p:anim calcmode="lin" valueType="num">
                                      <p:cBhvr>
                                        <p:cTn id="35" dur="1000" fill="hold"/>
                                        <p:tgtEl>
                                          <p:spTgt spid="62"/>
                                        </p:tgtEl>
                                        <p:attrNameLst>
                                          <p:attrName>ppt_x</p:attrName>
                                        </p:attrNameLst>
                                      </p:cBhvr>
                                      <p:tavLst>
                                        <p:tav tm="0">
                                          <p:val>
                                            <p:strVal val="#ppt_x"/>
                                          </p:val>
                                        </p:tav>
                                        <p:tav tm="100000">
                                          <p:val>
                                            <p:strVal val="#ppt_x"/>
                                          </p:val>
                                        </p:tav>
                                      </p:tavLst>
                                    </p:anim>
                                    <p:anim calcmode="lin" valueType="num">
                                      <p:cBhvr>
                                        <p:cTn id="36" dur="900" decel="100000" fill="hold"/>
                                        <p:tgtEl>
                                          <p:spTgt spid="62"/>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62"/>
                                        </p:tgtEl>
                                        <p:attrNameLst>
                                          <p:attrName>ppt_y</p:attrName>
                                        </p:attrNameLst>
                                      </p:cBhvr>
                                      <p:tavLst>
                                        <p:tav tm="0">
                                          <p:val>
                                            <p:strVal val="#ppt_y-.03"/>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7" presetClass="entr" presetSubtype="0" fill="hold" nodeType="clickEffect">
                                  <p:stCondLst>
                                    <p:cond delay="0"/>
                                  </p:stCondLst>
                                  <p:iterate type="lt">
                                    <p:tmPct val="50000"/>
                                  </p:iterate>
                                  <p:childTnLst>
                                    <p:set>
                                      <p:cBhvr>
                                        <p:cTn id="41" dur="1" fill="hold">
                                          <p:stCondLst>
                                            <p:cond delay="0"/>
                                          </p:stCondLst>
                                        </p:cTn>
                                        <p:tgtEl>
                                          <p:spTgt spid="37">
                                            <p:txEl>
                                              <p:pRg st="3" end="3"/>
                                            </p:txEl>
                                          </p:spTgt>
                                        </p:tgtEl>
                                        <p:attrNameLst>
                                          <p:attrName>style.visibility</p:attrName>
                                        </p:attrNameLst>
                                      </p:cBhvr>
                                      <p:to>
                                        <p:strVal val="visible"/>
                                      </p:to>
                                    </p:set>
                                    <p:anim calcmode="discrete" valueType="clr">
                                      <p:cBhvr override="childStyle">
                                        <p:cTn id="42" dur="80"/>
                                        <p:tgtEl>
                                          <p:spTgt spid="37">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3" dur="80"/>
                                        <p:tgtEl>
                                          <p:spTgt spid="37">
                                            <p:txEl>
                                              <p:pRg st="3" end="3"/>
                                            </p:txEl>
                                          </p:spTgt>
                                        </p:tgtEl>
                                        <p:attrNameLst>
                                          <p:attrName>fillcolor</p:attrName>
                                        </p:attrNameLst>
                                      </p:cBhvr>
                                      <p:tavLst>
                                        <p:tav tm="0">
                                          <p:val>
                                            <p:clrVal>
                                              <a:schemeClr val="accent2"/>
                                            </p:clrVal>
                                          </p:val>
                                        </p:tav>
                                        <p:tav tm="50000">
                                          <p:val>
                                            <p:clrVal>
                                              <a:schemeClr val="hlink"/>
                                            </p:clrVal>
                                          </p:val>
                                        </p:tav>
                                      </p:tavLst>
                                    </p:anim>
                                    <p:set>
                                      <p:cBhvr>
                                        <p:cTn id="44" dur="80"/>
                                        <p:tgtEl>
                                          <p:spTgt spid="37">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Lst>
  </p:timing>
</p:sld>
</file>

<file path=ppt/slides/slide29.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857224" y="1142988"/>
            <a:ext cx="2428892"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视频兼容性好</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214810" y="500046"/>
            <a:ext cx="3143272" cy="142874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7143768" y="5429268"/>
            <a:ext cx="2143140"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571472" y="1785930"/>
            <a:ext cx="2928958" cy="3415030"/>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 8</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AHD</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百万高清视频输入，向下兼容</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960H/D1</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模拟标清</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兼容性好，组合方式多</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●支持</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8</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路视音频同步输入，</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1</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路视音频同步输出，</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1</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VGA</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输出</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●实现</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8</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720P</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高清实时本地录像。</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cxnSp>
        <p:nvCxnSpPr>
          <p:cNvPr id="65" name="直接连接符 64"/>
          <p:cNvCxnSpPr/>
          <p:nvPr/>
        </p:nvCxnSpPr>
        <p:spPr bwMode="auto">
          <a:xfrm rot="5400000">
            <a:off x="2036745" y="3106739"/>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68" name="Picture 6" descr="C:\Documents and Settings\Administrator\桌面\ziliao\u=4157876066,3200616566&amp;fm=21&amp;gp=0.jpg"/>
          <p:cNvPicPr>
            <a:picLocks noChangeAspect="1" noChangeArrowheads="1"/>
          </p:cNvPicPr>
          <p:nvPr/>
        </p:nvPicPr>
        <p:blipFill>
          <a:blip r:embed="rId1"/>
          <a:srcRect/>
          <a:stretch>
            <a:fillRect/>
          </a:stretch>
        </p:blipFill>
        <p:spPr bwMode="auto">
          <a:xfrm>
            <a:off x="6286512" y="3286128"/>
            <a:ext cx="698794" cy="571504"/>
          </a:xfrm>
          <a:prstGeom prst="rect">
            <a:avLst/>
          </a:prstGeom>
          <a:noFill/>
        </p:spPr>
      </p:pic>
      <p:pic>
        <p:nvPicPr>
          <p:cNvPr id="69" name="Picture 7" descr="C:\Documents and Settings\Administrator\桌面\ziliao\u=4157876066,3200616566&amp;fm=21&amp;gp=0.jpg"/>
          <p:cNvPicPr>
            <a:picLocks noChangeAspect="1" noChangeArrowheads="1"/>
          </p:cNvPicPr>
          <p:nvPr/>
        </p:nvPicPr>
        <p:blipFill>
          <a:blip r:embed="rId1"/>
          <a:srcRect/>
          <a:stretch>
            <a:fillRect/>
          </a:stretch>
        </p:blipFill>
        <p:spPr bwMode="auto">
          <a:xfrm>
            <a:off x="7286644" y="3286128"/>
            <a:ext cx="698794" cy="571504"/>
          </a:xfrm>
          <a:prstGeom prst="rect">
            <a:avLst/>
          </a:prstGeom>
          <a:noFill/>
        </p:spPr>
      </p:pic>
      <p:pic>
        <p:nvPicPr>
          <p:cNvPr id="70" name="Picture 6" descr="C:\Documents and Settings\Administrator\桌面\ziliao\u=4157876066,3200616566&amp;fm=21&amp;gp=0.jpg"/>
          <p:cNvPicPr>
            <a:picLocks noChangeAspect="1" noChangeArrowheads="1"/>
          </p:cNvPicPr>
          <p:nvPr/>
        </p:nvPicPr>
        <p:blipFill>
          <a:blip r:embed="rId1"/>
          <a:srcRect/>
          <a:stretch>
            <a:fillRect/>
          </a:stretch>
        </p:blipFill>
        <p:spPr bwMode="auto">
          <a:xfrm>
            <a:off x="6357950" y="4357698"/>
            <a:ext cx="698794" cy="571504"/>
          </a:xfrm>
          <a:prstGeom prst="rect">
            <a:avLst/>
          </a:prstGeom>
          <a:noFill/>
        </p:spPr>
      </p:pic>
      <p:pic>
        <p:nvPicPr>
          <p:cNvPr id="71" name="Picture 7" descr="C:\Documents and Settings\Administrator\桌面\ziliao\u=4157876066,3200616566&amp;fm=21&amp;gp=0.jpg"/>
          <p:cNvPicPr>
            <a:picLocks noChangeAspect="1" noChangeArrowheads="1"/>
          </p:cNvPicPr>
          <p:nvPr/>
        </p:nvPicPr>
        <p:blipFill>
          <a:blip r:embed="rId1"/>
          <a:srcRect/>
          <a:stretch>
            <a:fillRect/>
          </a:stretch>
        </p:blipFill>
        <p:spPr bwMode="auto">
          <a:xfrm>
            <a:off x="7358082" y="4357698"/>
            <a:ext cx="698794" cy="571504"/>
          </a:xfrm>
          <a:prstGeom prst="rect">
            <a:avLst/>
          </a:prstGeom>
          <a:noFill/>
        </p:spPr>
      </p:pic>
      <p:pic>
        <p:nvPicPr>
          <p:cNvPr id="72" name="Picture 6" descr="C:\Documents and Settings\Administrator\桌面\ziliao\u=4157876066,3200616566&amp;fm=21&amp;gp=0.jpg"/>
          <p:cNvPicPr>
            <a:picLocks noChangeAspect="1" noChangeArrowheads="1"/>
          </p:cNvPicPr>
          <p:nvPr/>
        </p:nvPicPr>
        <p:blipFill>
          <a:blip r:embed="rId1"/>
          <a:srcRect/>
          <a:stretch>
            <a:fillRect/>
          </a:stretch>
        </p:blipFill>
        <p:spPr bwMode="auto">
          <a:xfrm>
            <a:off x="4152896" y="4367222"/>
            <a:ext cx="698794" cy="571504"/>
          </a:xfrm>
          <a:prstGeom prst="rect">
            <a:avLst/>
          </a:prstGeom>
          <a:noFill/>
        </p:spPr>
      </p:pic>
      <p:pic>
        <p:nvPicPr>
          <p:cNvPr id="73" name="Picture 7" descr="C:\Documents and Settings\Administrator\桌面\ziliao\u=4157876066,3200616566&amp;fm=21&amp;gp=0.jpg"/>
          <p:cNvPicPr>
            <a:picLocks noChangeAspect="1" noChangeArrowheads="1"/>
          </p:cNvPicPr>
          <p:nvPr/>
        </p:nvPicPr>
        <p:blipFill>
          <a:blip r:embed="rId1"/>
          <a:srcRect/>
          <a:stretch>
            <a:fillRect/>
          </a:stretch>
        </p:blipFill>
        <p:spPr bwMode="auto">
          <a:xfrm>
            <a:off x="5286380" y="4357698"/>
            <a:ext cx="698794" cy="571504"/>
          </a:xfrm>
          <a:prstGeom prst="rect">
            <a:avLst/>
          </a:prstGeom>
          <a:noFill/>
        </p:spPr>
      </p:pic>
      <p:sp>
        <p:nvSpPr>
          <p:cNvPr id="78" name="矩形 77"/>
          <p:cNvSpPr/>
          <p:nvPr/>
        </p:nvSpPr>
        <p:spPr bwMode="auto">
          <a:xfrm>
            <a:off x="4143372" y="3929070"/>
            <a:ext cx="3786214"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8</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路</a:t>
            </a: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960H</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输入模式</a:t>
            </a:r>
            <a:endPar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79" name="矩形 78"/>
          <p:cNvSpPr/>
          <p:nvPr/>
        </p:nvSpPr>
        <p:spPr bwMode="auto">
          <a:xfrm>
            <a:off x="4143372" y="2857500"/>
            <a:ext cx="3786214"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4</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路</a:t>
            </a: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720P+4</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路</a:t>
            </a: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960H</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输入模式</a:t>
            </a:r>
            <a:endPar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80" name="矩形 79"/>
          <p:cNvSpPr/>
          <p:nvPr/>
        </p:nvSpPr>
        <p:spPr bwMode="auto">
          <a:xfrm>
            <a:off x="4143372" y="1643054"/>
            <a:ext cx="3786214"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8</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路</a:t>
            </a: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720P</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输入模式</a:t>
            </a:r>
            <a:endPar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4071934" y="1142988"/>
            <a:ext cx="4429156"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en-US" altLang="zh-CN" sz="2000" dirty="0" smtClean="0"/>
              <a:t>3</a:t>
            </a:r>
            <a:r>
              <a:rPr lang="zh-CN" altLang="en-US" sz="2000" dirty="0" smtClean="0"/>
              <a:t>组录像模式，向下兼容</a:t>
            </a:r>
            <a:r>
              <a:rPr lang="en-US" altLang="zh-CN" sz="2000" dirty="0" smtClean="0"/>
              <a:t>960H/D1</a:t>
            </a:r>
            <a:endParaRPr kumimoji="0" lang="zh-CN" altLang="en-US" sz="2000" b="0" i="0"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17" name="Picture 347" descr="fangbao2"/>
          <p:cNvPicPr>
            <a:picLocks noChangeAspect="1"/>
          </p:cNvPicPr>
          <p:nvPr/>
        </p:nvPicPr>
        <p:blipFill>
          <a:blip r:embed="rId2"/>
          <a:stretch>
            <a:fillRect/>
          </a:stretch>
        </p:blipFill>
        <p:spPr>
          <a:xfrm>
            <a:off x="5168265" y="2028190"/>
            <a:ext cx="789940" cy="758190"/>
          </a:xfrm>
          <a:prstGeom prst="rect">
            <a:avLst/>
          </a:prstGeom>
          <a:noFill/>
          <a:ln w="9525">
            <a:noFill/>
          </a:ln>
        </p:spPr>
      </p:pic>
      <p:pic>
        <p:nvPicPr>
          <p:cNvPr id="18" name="Picture 347" descr="fangbao2"/>
          <p:cNvPicPr>
            <a:picLocks noChangeAspect="1"/>
          </p:cNvPicPr>
          <p:nvPr/>
        </p:nvPicPr>
        <p:blipFill>
          <a:blip r:embed="rId2"/>
          <a:stretch>
            <a:fillRect/>
          </a:stretch>
        </p:blipFill>
        <p:spPr>
          <a:xfrm>
            <a:off x="6195060" y="2000250"/>
            <a:ext cx="789940" cy="758190"/>
          </a:xfrm>
          <a:prstGeom prst="rect">
            <a:avLst/>
          </a:prstGeom>
          <a:noFill/>
          <a:ln w="9525">
            <a:noFill/>
          </a:ln>
        </p:spPr>
      </p:pic>
      <p:pic>
        <p:nvPicPr>
          <p:cNvPr id="19" name="Picture 347" descr="fangbao2"/>
          <p:cNvPicPr>
            <a:picLocks noChangeAspect="1"/>
          </p:cNvPicPr>
          <p:nvPr/>
        </p:nvPicPr>
        <p:blipFill>
          <a:blip r:embed="rId2"/>
          <a:stretch>
            <a:fillRect/>
          </a:stretch>
        </p:blipFill>
        <p:spPr>
          <a:xfrm>
            <a:off x="7139940" y="2000250"/>
            <a:ext cx="789940" cy="758190"/>
          </a:xfrm>
          <a:prstGeom prst="rect">
            <a:avLst/>
          </a:prstGeom>
          <a:noFill/>
          <a:ln w="9525">
            <a:noFill/>
          </a:ln>
        </p:spPr>
      </p:pic>
      <p:pic>
        <p:nvPicPr>
          <p:cNvPr id="20" name="Picture 347" descr="fangbao2"/>
          <p:cNvPicPr>
            <a:picLocks noChangeAspect="1"/>
          </p:cNvPicPr>
          <p:nvPr/>
        </p:nvPicPr>
        <p:blipFill>
          <a:blip r:embed="rId2"/>
          <a:stretch>
            <a:fillRect/>
          </a:stretch>
        </p:blipFill>
        <p:spPr>
          <a:xfrm>
            <a:off x="4177030" y="3192780"/>
            <a:ext cx="789940" cy="758190"/>
          </a:xfrm>
          <a:prstGeom prst="rect">
            <a:avLst/>
          </a:prstGeom>
          <a:noFill/>
          <a:ln w="9525">
            <a:noFill/>
          </a:ln>
        </p:spPr>
      </p:pic>
      <p:pic>
        <p:nvPicPr>
          <p:cNvPr id="21" name="Picture 347" descr="fangbao2"/>
          <p:cNvPicPr>
            <a:picLocks noChangeAspect="1"/>
          </p:cNvPicPr>
          <p:nvPr/>
        </p:nvPicPr>
        <p:blipFill>
          <a:blip r:embed="rId2"/>
          <a:stretch>
            <a:fillRect/>
          </a:stretch>
        </p:blipFill>
        <p:spPr>
          <a:xfrm>
            <a:off x="5194935" y="3192780"/>
            <a:ext cx="789940" cy="758190"/>
          </a:xfrm>
          <a:prstGeom prst="rect">
            <a:avLst/>
          </a:prstGeom>
          <a:noFill/>
          <a:ln w="9525">
            <a:noFill/>
          </a:ln>
        </p:spPr>
      </p:pic>
      <p:pic>
        <p:nvPicPr>
          <p:cNvPr id="22" name="Picture 347" descr="fangbao2"/>
          <p:cNvPicPr>
            <a:picLocks noChangeAspect="1"/>
          </p:cNvPicPr>
          <p:nvPr/>
        </p:nvPicPr>
        <p:blipFill>
          <a:blip r:embed="rId2"/>
          <a:stretch>
            <a:fillRect/>
          </a:stretch>
        </p:blipFill>
        <p:spPr>
          <a:xfrm>
            <a:off x="4107180" y="2000250"/>
            <a:ext cx="789940" cy="758190"/>
          </a:xfrm>
          <a:prstGeom prst="rect">
            <a:avLst/>
          </a:prstGeom>
          <a:noFill/>
          <a:ln w="9525">
            <a:noFill/>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7" presetClass="entr" presetSubtype="0" fill="hold" nodeType="afterEffect">
                                  <p:stCondLst>
                                    <p:cond delay="0"/>
                                  </p:stCondLst>
                                  <p:iterate type="lt">
                                    <p:tmPct val="50000"/>
                                  </p:iterate>
                                  <p:childTnLst>
                                    <p:set>
                                      <p:cBhvr>
                                        <p:cTn id="11" dur="1" fill="hold">
                                          <p:stCondLst>
                                            <p:cond delay="0"/>
                                          </p:stCondLst>
                                        </p:cTn>
                                        <p:tgtEl>
                                          <p:spTgt spid="37">
                                            <p:txEl>
                                              <p:pRg st="0" end="0"/>
                                            </p:txEl>
                                          </p:spTgt>
                                        </p:tgtEl>
                                        <p:attrNameLst>
                                          <p:attrName>style.visibility</p:attrName>
                                        </p:attrNameLst>
                                      </p:cBhvr>
                                      <p:to>
                                        <p:strVal val="visible"/>
                                      </p:to>
                                    </p:set>
                                    <p:anim calcmode="discrete" valueType="clr">
                                      <p:cBhvr override="childStyle">
                                        <p:cTn id="12" dur="80"/>
                                        <p:tgtEl>
                                          <p:spTgt spid="3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37">
                                            <p:txEl>
                                              <p:pRg st="0" end="0"/>
                                            </p:txEl>
                                          </p:spTgt>
                                        </p:tgtEl>
                                        <p:attrNameLst>
                                          <p:attrName>fillcolor</p:attrName>
                                        </p:attrNameLst>
                                      </p:cBhvr>
                                      <p:tavLst>
                                        <p:tav tm="0">
                                          <p:val>
                                            <p:clrVal>
                                              <a:schemeClr val="accent2"/>
                                            </p:clrVal>
                                          </p:val>
                                        </p:tav>
                                        <p:tav tm="50000">
                                          <p:val>
                                            <p:clrVal>
                                              <a:schemeClr val="hlink"/>
                                            </p:clrVal>
                                          </p:val>
                                        </p:tav>
                                      </p:tavLst>
                                    </p:anim>
                                    <p:set>
                                      <p:cBhvr>
                                        <p:cTn id="14" dur="80"/>
                                        <p:tgtEl>
                                          <p:spTgt spid="37">
                                            <p:txEl>
                                              <p:pRg st="0" end="0"/>
                                            </p:txEl>
                                          </p:spTgt>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nodeType="clickEffect">
                                  <p:stCondLst>
                                    <p:cond delay="0"/>
                                  </p:stCondLst>
                                  <p:iterate type="lt">
                                    <p:tmPct val="50000"/>
                                  </p:iterate>
                                  <p:childTnLst>
                                    <p:set>
                                      <p:cBhvr>
                                        <p:cTn id="18" dur="1" fill="hold">
                                          <p:stCondLst>
                                            <p:cond delay="0"/>
                                          </p:stCondLst>
                                        </p:cTn>
                                        <p:tgtEl>
                                          <p:spTgt spid="37">
                                            <p:txEl>
                                              <p:pRg st="2" end="2"/>
                                            </p:txEl>
                                          </p:spTgt>
                                        </p:tgtEl>
                                        <p:attrNameLst>
                                          <p:attrName>style.visibility</p:attrName>
                                        </p:attrNameLst>
                                      </p:cBhvr>
                                      <p:to>
                                        <p:strVal val="visible"/>
                                      </p:to>
                                    </p:set>
                                    <p:anim calcmode="discrete" valueType="clr">
                                      <p:cBhvr override="childStyle">
                                        <p:cTn id="19" dur="80"/>
                                        <p:tgtEl>
                                          <p:spTgt spid="3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37">
                                            <p:txEl>
                                              <p:pRg st="2" end="2"/>
                                            </p:txEl>
                                          </p:spTgt>
                                        </p:tgtEl>
                                        <p:attrNameLst>
                                          <p:attrName>fillcolor</p:attrName>
                                        </p:attrNameLst>
                                      </p:cBhvr>
                                      <p:tavLst>
                                        <p:tav tm="0">
                                          <p:val>
                                            <p:clrVal>
                                              <a:schemeClr val="accent2"/>
                                            </p:clrVal>
                                          </p:val>
                                        </p:tav>
                                        <p:tav tm="50000">
                                          <p:val>
                                            <p:clrVal>
                                              <a:schemeClr val="hlink"/>
                                            </p:clrVal>
                                          </p:val>
                                        </p:tav>
                                      </p:tavLst>
                                    </p:anim>
                                    <p:set>
                                      <p:cBhvr>
                                        <p:cTn id="21" dur="80"/>
                                        <p:tgtEl>
                                          <p:spTgt spid="37">
                                            <p:txEl>
                                              <p:pRg st="2" end="2"/>
                                            </p:txEl>
                                          </p:spTgt>
                                        </p:tgtEl>
                                        <p:attrNameLst>
                                          <p:attrName>fill.type</p:attrName>
                                        </p:attrNameLst>
                                      </p:cBhvr>
                                      <p:to>
                                        <p:strVal val="solid"/>
                                      </p:to>
                                    </p:set>
                                  </p:childTnLst>
                                </p:cTn>
                              </p:par>
                            </p:childTnLst>
                          </p:cTn>
                        </p:par>
                      </p:childTnLst>
                    </p:cTn>
                  </p:par>
                  <p:par>
                    <p:cTn id="22" fill="hold">
                      <p:stCondLst>
                        <p:cond delay="indefinite"/>
                      </p:stCondLst>
                      <p:childTnLst>
                        <p:par>
                          <p:cTn id="23" fill="hold">
                            <p:stCondLst>
                              <p:cond delay="0"/>
                            </p:stCondLst>
                            <p:childTnLst>
                              <p:par>
                                <p:cTn id="24" presetID="27" presetClass="entr" presetSubtype="0" fill="hold" nodeType="clickEffect">
                                  <p:stCondLst>
                                    <p:cond delay="0"/>
                                  </p:stCondLst>
                                  <p:iterate type="lt">
                                    <p:tmPct val="50000"/>
                                  </p:iterate>
                                  <p:childTnLst>
                                    <p:set>
                                      <p:cBhvr>
                                        <p:cTn id="25" dur="1" fill="hold">
                                          <p:stCondLst>
                                            <p:cond delay="0"/>
                                          </p:stCondLst>
                                        </p:cTn>
                                        <p:tgtEl>
                                          <p:spTgt spid="37">
                                            <p:txEl>
                                              <p:pRg st="4" end="4"/>
                                            </p:txEl>
                                          </p:spTgt>
                                        </p:tgtEl>
                                        <p:attrNameLst>
                                          <p:attrName>style.visibility</p:attrName>
                                        </p:attrNameLst>
                                      </p:cBhvr>
                                      <p:to>
                                        <p:strVal val="visible"/>
                                      </p:to>
                                    </p:set>
                                    <p:anim calcmode="discrete" valueType="clr">
                                      <p:cBhvr override="childStyle">
                                        <p:cTn id="26" dur="80"/>
                                        <p:tgtEl>
                                          <p:spTgt spid="37">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7" dur="80"/>
                                        <p:tgtEl>
                                          <p:spTgt spid="37">
                                            <p:txEl>
                                              <p:pRg st="4" end="4"/>
                                            </p:txEl>
                                          </p:spTgt>
                                        </p:tgtEl>
                                        <p:attrNameLst>
                                          <p:attrName>fillcolor</p:attrName>
                                        </p:attrNameLst>
                                      </p:cBhvr>
                                      <p:tavLst>
                                        <p:tav tm="0">
                                          <p:val>
                                            <p:clrVal>
                                              <a:schemeClr val="accent2"/>
                                            </p:clrVal>
                                          </p:val>
                                        </p:tav>
                                        <p:tav tm="50000">
                                          <p:val>
                                            <p:clrVal>
                                              <a:schemeClr val="hlink"/>
                                            </p:clrVal>
                                          </p:val>
                                        </p:tav>
                                      </p:tavLst>
                                    </p:anim>
                                    <p:set>
                                      <p:cBhvr>
                                        <p:cTn id="28" dur="80"/>
                                        <p:tgtEl>
                                          <p:spTgt spid="37">
                                            <p:txEl>
                                              <p:pRg st="4" end="4"/>
                                            </p:txEl>
                                          </p:spTgt>
                                        </p:tgtEl>
                                        <p:attrNameLst>
                                          <p:attrName>fill.type</p:attrName>
                                        </p:attrNameLst>
                                      </p:cBhvr>
                                      <p:to>
                                        <p:strVal val="solid"/>
                                      </p:to>
                                    </p:set>
                                  </p:childTnLst>
                                </p:cTn>
                              </p:par>
                            </p:childTnLst>
                          </p:cTn>
                        </p:par>
                        <p:par>
                          <p:cTn id="29" fill="hold">
                            <p:stCondLst>
                              <p:cond delay="759"/>
                            </p:stCondLst>
                            <p:childTnLst>
                              <p:par>
                                <p:cTn id="30" presetID="54" presetClass="entr" presetSubtype="0" accel="100000" fill="hold" nodeType="afterEffect">
                                  <p:stCondLst>
                                    <p:cond delay="0"/>
                                  </p:stCondLst>
                                  <p:childTnLst>
                                    <p:set>
                                      <p:cBhvr>
                                        <p:cTn id="31" dur="1" fill="hold">
                                          <p:stCondLst>
                                            <p:cond delay="0"/>
                                          </p:stCondLst>
                                        </p:cTn>
                                        <p:tgtEl>
                                          <p:spTgt spid="65"/>
                                        </p:tgtEl>
                                        <p:attrNameLst>
                                          <p:attrName>style.visibility</p:attrName>
                                        </p:attrNameLst>
                                      </p:cBhvr>
                                      <p:to>
                                        <p:strVal val="visible"/>
                                      </p:to>
                                    </p:set>
                                    <p:anim calcmode="lin" valueType="num">
                                      <p:cBhvr>
                                        <p:cTn id="32" dur="500" fill="hold"/>
                                        <p:tgtEl>
                                          <p:spTgt spid="65"/>
                                        </p:tgtEl>
                                        <p:attrNameLst>
                                          <p:attrName>ppt_w</p:attrName>
                                        </p:attrNameLst>
                                      </p:cBhvr>
                                      <p:tavLst>
                                        <p:tav tm="0">
                                          <p:val>
                                            <p:strVal val="#ppt_w*0.05"/>
                                          </p:val>
                                        </p:tav>
                                        <p:tav tm="100000">
                                          <p:val>
                                            <p:strVal val="#ppt_w"/>
                                          </p:val>
                                        </p:tav>
                                      </p:tavLst>
                                    </p:anim>
                                    <p:anim calcmode="lin" valueType="num">
                                      <p:cBhvr>
                                        <p:cTn id="33" dur="500" fill="hold"/>
                                        <p:tgtEl>
                                          <p:spTgt spid="65"/>
                                        </p:tgtEl>
                                        <p:attrNameLst>
                                          <p:attrName>ppt_h</p:attrName>
                                        </p:attrNameLst>
                                      </p:cBhvr>
                                      <p:tavLst>
                                        <p:tav tm="0">
                                          <p:val>
                                            <p:strVal val="#ppt_h"/>
                                          </p:val>
                                        </p:tav>
                                        <p:tav tm="100000">
                                          <p:val>
                                            <p:strVal val="#ppt_h"/>
                                          </p:val>
                                        </p:tav>
                                      </p:tavLst>
                                    </p:anim>
                                    <p:anim calcmode="lin" valueType="num">
                                      <p:cBhvr>
                                        <p:cTn id="34" dur="500" fill="hold"/>
                                        <p:tgtEl>
                                          <p:spTgt spid="65"/>
                                        </p:tgtEl>
                                        <p:attrNameLst>
                                          <p:attrName>ppt_x</p:attrName>
                                        </p:attrNameLst>
                                      </p:cBhvr>
                                      <p:tavLst>
                                        <p:tav tm="0">
                                          <p:val>
                                            <p:strVal val="#ppt_x-.2"/>
                                          </p:val>
                                        </p:tav>
                                        <p:tav tm="100000">
                                          <p:val>
                                            <p:strVal val="#ppt_x"/>
                                          </p:val>
                                        </p:tav>
                                      </p:tavLst>
                                    </p:anim>
                                    <p:anim calcmode="lin" valueType="num">
                                      <p:cBhvr>
                                        <p:cTn id="35" dur="500" fill="hold"/>
                                        <p:tgtEl>
                                          <p:spTgt spid="65"/>
                                        </p:tgtEl>
                                        <p:attrNameLst>
                                          <p:attrName>ppt_y</p:attrName>
                                        </p:attrNameLst>
                                      </p:cBhvr>
                                      <p:tavLst>
                                        <p:tav tm="0">
                                          <p:val>
                                            <p:strVal val="#ppt_y"/>
                                          </p:val>
                                        </p:tav>
                                        <p:tav tm="100000">
                                          <p:val>
                                            <p:strVal val="#ppt_y"/>
                                          </p:val>
                                        </p:tav>
                                      </p:tavLst>
                                    </p:anim>
                                    <p:animEffect transition="in" filter="fade">
                                      <p:cBhvr>
                                        <p:cTn id="36" dur="500"/>
                                        <p:tgtEl>
                                          <p:spTgt spid="65"/>
                                        </p:tgtEl>
                                      </p:cBhvr>
                                    </p:animEffect>
                                  </p:childTnLst>
                                </p:cTn>
                              </p:par>
                            </p:childTnLst>
                          </p:cTn>
                        </p:par>
                        <p:par>
                          <p:cTn id="37" fill="hold">
                            <p:stCondLst>
                              <p:cond delay="1259"/>
                            </p:stCondLst>
                            <p:childTnLst>
                              <p:par>
                                <p:cTn id="38" presetID="27" presetClass="entr" presetSubtype="0" fill="hold" grpId="0" nodeType="afterEffect">
                                  <p:stCondLst>
                                    <p:cond delay="0"/>
                                  </p:stCondLst>
                                  <p:iterate type="lt">
                                    <p:tmPct val="50000"/>
                                  </p:iterate>
                                  <p:childTnLst>
                                    <p:set>
                                      <p:cBhvr>
                                        <p:cTn id="39" dur="1" fill="hold">
                                          <p:stCondLst>
                                            <p:cond delay="0"/>
                                          </p:stCondLst>
                                        </p:cTn>
                                        <p:tgtEl>
                                          <p:spTgt spid="81"/>
                                        </p:tgtEl>
                                        <p:attrNameLst>
                                          <p:attrName>style.visibility</p:attrName>
                                        </p:attrNameLst>
                                      </p:cBhvr>
                                      <p:to>
                                        <p:strVal val="visible"/>
                                      </p:to>
                                    </p:set>
                                    <p:anim calcmode="discrete" valueType="clr">
                                      <p:cBhvr override="childStyle">
                                        <p:cTn id="40" dur="80"/>
                                        <p:tgtEl>
                                          <p:spTgt spid="81"/>
                                        </p:tgtEl>
                                        <p:attrNameLst>
                                          <p:attrName>style.color</p:attrName>
                                        </p:attrNameLst>
                                      </p:cBhvr>
                                      <p:tavLst>
                                        <p:tav tm="0">
                                          <p:val>
                                            <p:clrVal>
                                              <a:schemeClr val="accent2"/>
                                            </p:clrVal>
                                          </p:val>
                                        </p:tav>
                                        <p:tav tm="50000">
                                          <p:val>
                                            <p:clrVal>
                                              <a:schemeClr val="hlink"/>
                                            </p:clrVal>
                                          </p:val>
                                        </p:tav>
                                      </p:tavLst>
                                    </p:anim>
                                    <p:anim calcmode="discrete" valueType="clr">
                                      <p:cBhvr>
                                        <p:cTn id="41" dur="80"/>
                                        <p:tgtEl>
                                          <p:spTgt spid="81"/>
                                        </p:tgtEl>
                                        <p:attrNameLst>
                                          <p:attrName>fillcolor</p:attrName>
                                        </p:attrNameLst>
                                      </p:cBhvr>
                                      <p:tavLst>
                                        <p:tav tm="0">
                                          <p:val>
                                            <p:clrVal>
                                              <a:schemeClr val="accent2"/>
                                            </p:clrVal>
                                          </p:val>
                                        </p:tav>
                                        <p:tav tm="50000">
                                          <p:val>
                                            <p:clrVal>
                                              <a:schemeClr val="hlink"/>
                                            </p:clrVal>
                                          </p:val>
                                        </p:tav>
                                      </p:tavLst>
                                    </p:anim>
                                    <p:set>
                                      <p:cBhvr>
                                        <p:cTn id="42" dur="80"/>
                                        <p:tgtEl>
                                          <p:spTgt spid="81"/>
                                        </p:tgtEl>
                                        <p:attrNameLst>
                                          <p:attrName>fill.type</p:attrName>
                                        </p:attrNameLst>
                                      </p:cBhvr>
                                      <p:to>
                                        <p:strVal val="solid"/>
                                      </p:to>
                                    </p:set>
                                  </p:childTnLst>
                                </p:cTn>
                              </p:par>
                            </p:childTnLst>
                          </p:cTn>
                        </p:par>
                      </p:childTnLst>
                    </p:cTn>
                  </p:par>
                  <p:par>
                    <p:cTn id="43" fill="hold">
                      <p:stCondLst>
                        <p:cond delay="indefinite"/>
                      </p:stCondLst>
                      <p:childTnLst>
                        <p:par>
                          <p:cTn id="44" fill="hold">
                            <p:stCondLst>
                              <p:cond delay="0"/>
                            </p:stCondLst>
                            <p:childTnLst>
                              <p:par>
                                <p:cTn id="45" presetID="27" presetClass="entr" presetSubtype="0" fill="hold" grpId="0" nodeType="clickEffect">
                                  <p:stCondLst>
                                    <p:cond delay="0"/>
                                  </p:stCondLst>
                                  <p:iterate type="lt">
                                    <p:tmPct val="50000"/>
                                  </p:iterate>
                                  <p:childTnLst>
                                    <p:set>
                                      <p:cBhvr>
                                        <p:cTn id="46" dur="1" fill="hold">
                                          <p:stCondLst>
                                            <p:cond delay="0"/>
                                          </p:stCondLst>
                                        </p:cTn>
                                        <p:tgtEl>
                                          <p:spTgt spid="80"/>
                                        </p:tgtEl>
                                        <p:attrNameLst>
                                          <p:attrName>style.visibility</p:attrName>
                                        </p:attrNameLst>
                                      </p:cBhvr>
                                      <p:to>
                                        <p:strVal val="visible"/>
                                      </p:to>
                                    </p:set>
                                    <p:anim calcmode="discrete" valueType="clr">
                                      <p:cBhvr override="childStyle">
                                        <p:cTn id="47" dur="80"/>
                                        <p:tgtEl>
                                          <p:spTgt spid="80"/>
                                        </p:tgtEl>
                                        <p:attrNameLst>
                                          <p:attrName>style.color</p:attrName>
                                        </p:attrNameLst>
                                      </p:cBhvr>
                                      <p:tavLst>
                                        <p:tav tm="0">
                                          <p:val>
                                            <p:clrVal>
                                              <a:schemeClr val="accent2"/>
                                            </p:clrVal>
                                          </p:val>
                                        </p:tav>
                                        <p:tav tm="50000">
                                          <p:val>
                                            <p:clrVal>
                                              <a:schemeClr val="hlink"/>
                                            </p:clrVal>
                                          </p:val>
                                        </p:tav>
                                      </p:tavLst>
                                    </p:anim>
                                    <p:anim calcmode="discrete" valueType="clr">
                                      <p:cBhvr>
                                        <p:cTn id="48" dur="80"/>
                                        <p:tgtEl>
                                          <p:spTgt spid="80"/>
                                        </p:tgtEl>
                                        <p:attrNameLst>
                                          <p:attrName>fillcolor</p:attrName>
                                        </p:attrNameLst>
                                      </p:cBhvr>
                                      <p:tavLst>
                                        <p:tav tm="0">
                                          <p:val>
                                            <p:clrVal>
                                              <a:schemeClr val="accent2"/>
                                            </p:clrVal>
                                          </p:val>
                                        </p:tav>
                                        <p:tav tm="50000">
                                          <p:val>
                                            <p:clrVal>
                                              <a:schemeClr val="hlink"/>
                                            </p:clrVal>
                                          </p:val>
                                        </p:tav>
                                      </p:tavLst>
                                    </p:anim>
                                    <p:set>
                                      <p:cBhvr>
                                        <p:cTn id="49" dur="80"/>
                                        <p:tgtEl>
                                          <p:spTgt spid="80"/>
                                        </p:tgtEl>
                                        <p:attrNameLst>
                                          <p:attrName>fill.type</p:attrName>
                                        </p:attrNameLst>
                                      </p:cBhvr>
                                      <p:to>
                                        <p:strVal val="solid"/>
                                      </p:to>
                                    </p:set>
                                  </p:childTnLst>
                                </p:cTn>
                              </p:par>
                            </p:childTnLst>
                          </p:cTn>
                        </p:par>
                      </p:childTnLst>
                    </p:cTn>
                  </p:par>
                  <p:par>
                    <p:cTn id="50" fill="hold">
                      <p:stCondLst>
                        <p:cond delay="indefinite"/>
                      </p:stCondLst>
                      <p:childTnLst>
                        <p:par>
                          <p:cTn id="51" fill="hold">
                            <p:stCondLst>
                              <p:cond delay="0"/>
                            </p:stCondLst>
                            <p:childTnLst>
                              <p:par>
                                <p:cTn id="52" presetID="27" presetClass="entr" presetSubtype="0" fill="hold" grpId="0" nodeType="clickEffect">
                                  <p:stCondLst>
                                    <p:cond delay="0"/>
                                  </p:stCondLst>
                                  <p:iterate type="lt">
                                    <p:tmPct val="50000"/>
                                  </p:iterate>
                                  <p:childTnLst>
                                    <p:set>
                                      <p:cBhvr>
                                        <p:cTn id="53" dur="1" fill="hold">
                                          <p:stCondLst>
                                            <p:cond delay="0"/>
                                          </p:stCondLst>
                                        </p:cTn>
                                        <p:tgtEl>
                                          <p:spTgt spid="79"/>
                                        </p:tgtEl>
                                        <p:attrNameLst>
                                          <p:attrName>style.visibility</p:attrName>
                                        </p:attrNameLst>
                                      </p:cBhvr>
                                      <p:to>
                                        <p:strVal val="visible"/>
                                      </p:to>
                                    </p:set>
                                    <p:anim calcmode="discrete" valueType="clr">
                                      <p:cBhvr override="childStyle">
                                        <p:cTn id="54" dur="80"/>
                                        <p:tgtEl>
                                          <p:spTgt spid="79"/>
                                        </p:tgtEl>
                                        <p:attrNameLst>
                                          <p:attrName>style.color</p:attrName>
                                        </p:attrNameLst>
                                      </p:cBhvr>
                                      <p:tavLst>
                                        <p:tav tm="0">
                                          <p:val>
                                            <p:clrVal>
                                              <a:schemeClr val="accent2"/>
                                            </p:clrVal>
                                          </p:val>
                                        </p:tav>
                                        <p:tav tm="50000">
                                          <p:val>
                                            <p:clrVal>
                                              <a:schemeClr val="hlink"/>
                                            </p:clrVal>
                                          </p:val>
                                        </p:tav>
                                      </p:tavLst>
                                    </p:anim>
                                    <p:anim calcmode="discrete" valueType="clr">
                                      <p:cBhvr>
                                        <p:cTn id="55" dur="80"/>
                                        <p:tgtEl>
                                          <p:spTgt spid="79"/>
                                        </p:tgtEl>
                                        <p:attrNameLst>
                                          <p:attrName>fillcolor</p:attrName>
                                        </p:attrNameLst>
                                      </p:cBhvr>
                                      <p:tavLst>
                                        <p:tav tm="0">
                                          <p:val>
                                            <p:clrVal>
                                              <a:schemeClr val="accent2"/>
                                            </p:clrVal>
                                          </p:val>
                                        </p:tav>
                                        <p:tav tm="50000">
                                          <p:val>
                                            <p:clrVal>
                                              <a:schemeClr val="hlink"/>
                                            </p:clrVal>
                                          </p:val>
                                        </p:tav>
                                      </p:tavLst>
                                    </p:anim>
                                    <p:set>
                                      <p:cBhvr>
                                        <p:cTn id="56" dur="80"/>
                                        <p:tgtEl>
                                          <p:spTgt spid="79"/>
                                        </p:tgtEl>
                                        <p:attrNameLst>
                                          <p:attrName>fill.type</p:attrName>
                                        </p:attrNameLst>
                                      </p:cBhvr>
                                      <p:to>
                                        <p:strVal val="solid"/>
                                      </p:to>
                                    </p:set>
                                  </p:childTnLst>
                                </p:cTn>
                              </p:par>
                            </p:childTnLst>
                          </p:cTn>
                        </p:par>
                        <p:par>
                          <p:cTn id="57" fill="hold">
                            <p:stCondLst>
                              <p:cond delay="719"/>
                            </p:stCondLst>
                            <p:childTnLst>
                              <p:par>
                                <p:cTn id="58" presetID="31" presetClass="entr" presetSubtype="0" fill="hold" nodeType="afterEffect">
                                  <p:stCondLst>
                                    <p:cond delay="0"/>
                                  </p:stCondLst>
                                  <p:iterate type="lt">
                                    <p:tmPct val="5000"/>
                                  </p:iterate>
                                  <p:childTnLst>
                                    <p:set>
                                      <p:cBhvr>
                                        <p:cTn id="59" dur="1" fill="hold">
                                          <p:stCondLst>
                                            <p:cond delay="0"/>
                                          </p:stCondLst>
                                        </p:cTn>
                                        <p:tgtEl>
                                          <p:spTgt spid="68"/>
                                        </p:tgtEl>
                                        <p:attrNameLst>
                                          <p:attrName>style.visibility</p:attrName>
                                        </p:attrNameLst>
                                      </p:cBhvr>
                                      <p:to>
                                        <p:strVal val="visible"/>
                                      </p:to>
                                    </p:set>
                                    <p:anim calcmode="lin" valueType="num">
                                      <p:cBhvr>
                                        <p:cTn id="60" dur="1000" fill="hold"/>
                                        <p:tgtEl>
                                          <p:spTgt spid="68"/>
                                        </p:tgtEl>
                                        <p:attrNameLst>
                                          <p:attrName>ppt_w</p:attrName>
                                        </p:attrNameLst>
                                      </p:cBhvr>
                                      <p:tavLst>
                                        <p:tav tm="0">
                                          <p:val>
                                            <p:fltVal val="0"/>
                                          </p:val>
                                        </p:tav>
                                        <p:tav tm="100000">
                                          <p:val>
                                            <p:strVal val="#ppt_w"/>
                                          </p:val>
                                        </p:tav>
                                      </p:tavLst>
                                    </p:anim>
                                    <p:anim calcmode="lin" valueType="num">
                                      <p:cBhvr>
                                        <p:cTn id="61" dur="1000" fill="hold"/>
                                        <p:tgtEl>
                                          <p:spTgt spid="68"/>
                                        </p:tgtEl>
                                        <p:attrNameLst>
                                          <p:attrName>ppt_h</p:attrName>
                                        </p:attrNameLst>
                                      </p:cBhvr>
                                      <p:tavLst>
                                        <p:tav tm="0">
                                          <p:val>
                                            <p:fltVal val="0"/>
                                          </p:val>
                                        </p:tav>
                                        <p:tav tm="100000">
                                          <p:val>
                                            <p:strVal val="#ppt_h"/>
                                          </p:val>
                                        </p:tav>
                                      </p:tavLst>
                                    </p:anim>
                                    <p:anim calcmode="lin" valueType="num">
                                      <p:cBhvr>
                                        <p:cTn id="62" dur="1000" fill="hold"/>
                                        <p:tgtEl>
                                          <p:spTgt spid="68"/>
                                        </p:tgtEl>
                                        <p:attrNameLst>
                                          <p:attrName>style.rotation</p:attrName>
                                        </p:attrNameLst>
                                      </p:cBhvr>
                                      <p:tavLst>
                                        <p:tav tm="0">
                                          <p:val>
                                            <p:fltVal val="90"/>
                                          </p:val>
                                        </p:tav>
                                        <p:tav tm="100000">
                                          <p:val>
                                            <p:fltVal val="0"/>
                                          </p:val>
                                        </p:tav>
                                      </p:tavLst>
                                    </p:anim>
                                    <p:animEffect transition="in" filter="fade">
                                      <p:cBhvr>
                                        <p:cTn id="63" dur="1000"/>
                                        <p:tgtEl>
                                          <p:spTgt spid="68"/>
                                        </p:tgtEl>
                                      </p:cBhvr>
                                    </p:animEffect>
                                  </p:childTnLst>
                                </p:cTn>
                              </p:par>
                              <p:par>
                                <p:cTn id="64" presetID="31" presetClass="entr" presetSubtype="0" fill="hold" nodeType="withEffect">
                                  <p:stCondLst>
                                    <p:cond delay="0"/>
                                  </p:stCondLst>
                                  <p:iterate type="lt">
                                    <p:tmPct val="5000"/>
                                  </p:iterate>
                                  <p:childTnLst>
                                    <p:set>
                                      <p:cBhvr>
                                        <p:cTn id="65" dur="1" fill="hold">
                                          <p:stCondLst>
                                            <p:cond delay="0"/>
                                          </p:stCondLst>
                                        </p:cTn>
                                        <p:tgtEl>
                                          <p:spTgt spid="69"/>
                                        </p:tgtEl>
                                        <p:attrNameLst>
                                          <p:attrName>style.visibility</p:attrName>
                                        </p:attrNameLst>
                                      </p:cBhvr>
                                      <p:to>
                                        <p:strVal val="visible"/>
                                      </p:to>
                                    </p:set>
                                    <p:anim calcmode="lin" valueType="num">
                                      <p:cBhvr>
                                        <p:cTn id="66" dur="1000" fill="hold"/>
                                        <p:tgtEl>
                                          <p:spTgt spid="69"/>
                                        </p:tgtEl>
                                        <p:attrNameLst>
                                          <p:attrName>ppt_w</p:attrName>
                                        </p:attrNameLst>
                                      </p:cBhvr>
                                      <p:tavLst>
                                        <p:tav tm="0">
                                          <p:val>
                                            <p:fltVal val="0"/>
                                          </p:val>
                                        </p:tav>
                                        <p:tav tm="100000">
                                          <p:val>
                                            <p:strVal val="#ppt_w"/>
                                          </p:val>
                                        </p:tav>
                                      </p:tavLst>
                                    </p:anim>
                                    <p:anim calcmode="lin" valueType="num">
                                      <p:cBhvr>
                                        <p:cTn id="67" dur="1000" fill="hold"/>
                                        <p:tgtEl>
                                          <p:spTgt spid="69"/>
                                        </p:tgtEl>
                                        <p:attrNameLst>
                                          <p:attrName>ppt_h</p:attrName>
                                        </p:attrNameLst>
                                      </p:cBhvr>
                                      <p:tavLst>
                                        <p:tav tm="0">
                                          <p:val>
                                            <p:fltVal val="0"/>
                                          </p:val>
                                        </p:tav>
                                        <p:tav tm="100000">
                                          <p:val>
                                            <p:strVal val="#ppt_h"/>
                                          </p:val>
                                        </p:tav>
                                      </p:tavLst>
                                    </p:anim>
                                    <p:anim calcmode="lin" valueType="num">
                                      <p:cBhvr>
                                        <p:cTn id="68" dur="1000" fill="hold"/>
                                        <p:tgtEl>
                                          <p:spTgt spid="69"/>
                                        </p:tgtEl>
                                        <p:attrNameLst>
                                          <p:attrName>style.rotation</p:attrName>
                                        </p:attrNameLst>
                                      </p:cBhvr>
                                      <p:tavLst>
                                        <p:tav tm="0">
                                          <p:val>
                                            <p:fltVal val="90"/>
                                          </p:val>
                                        </p:tav>
                                        <p:tav tm="100000">
                                          <p:val>
                                            <p:fltVal val="0"/>
                                          </p:val>
                                        </p:tav>
                                      </p:tavLst>
                                    </p:anim>
                                    <p:animEffect transition="in" filter="fade">
                                      <p:cBhvr>
                                        <p:cTn id="69" dur="1000"/>
                                        <p:tgtEl>
                                          <p:spTgt spid="69"/>
                                        </p:tgtEl>
                                      </p:cBhvr>
                                    </p:animEffect>
                                  </p:childTnLst>
                                </p:cTn>
                              </p:par>
                            </p:childTnLst>
                          </p:cTn>
                        </p:par>
                      </p:childTnLst>
                    </p:cTn>
                  </p:par>
                  <p:par>
                    <p:cTn id="70" fill="hold">
                      <p:stCondLst>
                        <p:cond delay="indefinite"/>
                      </p:stCondLst>
                      <p:childTnLst>
                        <p:par>
                          <p:cTn id="71" fill="hold">
                            <p:stCondLst>
                              <p:cond delay="0"/>
                            </p:stCondLst>
                            <p:childTnLst>
                              <p:par>
                                <p:cTn id="72" presetID="27" presetClass="entr" presetSubtype="0" fill="hold" grpId="0" nodeType="clickEffect">
                                  <p:stCondLst>
                                    <p:cond delay="0"/>
                                  </p:stCondLst>
                                  <p:iterate type="lt">
                                    <p:tmPct val="50000"/>
                                  </p:iterate>
                                  <p:childTnLst>
                                    <p:set>
                                      <p:cBhvr>
                                        <p:cTn id="73" dur="1" fill="hold">
                                          <p:stCondLst>
                                            <p:cond delay="0"/>
                                          </p:stCondLst>
                                        </p:cTn>
                                        <p:tgtEl>
                                          <p:spTgt spid="78"/>
                                        </p:tgtEl>
                                        <p:attrNameLst>
                                          <p:attrName>style.visibility</p:attrName>
                                        </p:attrNameLst>
                                      </p:cBhvr>
                                      <p:to>
                                        <p:strVal val="visible"/>
                                      </p:to>
                                    </p:set>
                                    <p:anim calcmode="discrete" valueType="clr">
                                      <p:cBhvr override="childStyle">
                                        <p:cTn id="74" dur="80"/>
                                        <p:tgtEl>
                                          <p:spTgt spid="78"/>
                                        </p:tgtEl>
                                        <p:attrNameLst>
                                          <p:attrName>style.color</p:attrName>
                                        </p:attrNameLst>
                                      </p:cBhvr>
                                      <p:tavLst>
                                        <p:tav tm="0">
                                          <p:val>
                                            <p:clrVal>
                                              <a:schemeClr val="accent2"/>
                                            </p:clrVal>
                                          </p:val>
                                        </p:tav>
                                        <p:tav tm="50000">
                                          <p:val>
                                            <p:clrVal>
                                              <a:schemeClr val="hlink"/>
                                            </p:clrVal>
                                          </p:val>
                                        </p:tav>
                                      </p:tavLst>
                                    </p:anim>
                                    <p:anim calcmode="discrete" valueType="clr">
                                      <p:cBhvr>
                                        <p:cTn id="75" dur="80"/>
                                        <p:tgtEl>
                                          <p:spTgt spid="78"/>
                                        </p:tgtEl>
                                        <p:attrNameLst>
                                          <p:attrName>fillcolor</p:attrName>
                                        </p:attrNameLst>
                                      </p:cBhvr>
                                      <p:tavLst>
                                        <p:tav tm="0">
                                          <p:val>
                                            <p:clrVal>
                                              <a:schemeClr val="accent2"/>
                                            </p:clrVal>
                                          </p:val>
                                        </p:tav>
                                        <p:tav tm="50000">
                                          <p:val>
                                            <p:clrVal>
                                              <a:schemeClr val="hlink"/>
                                            </p:clrVal>
                                          </p:val>
                                        </p:tav>
                                      </p:tavLst>
                                    </p:anim>
                                    <p:set>
                                      <p:cBhvr>
                                        <p:cTn id="76" dur="80"/>
                                        <p:tgtEl>
                                          <p:spTgt spid="78"/>
                                        </p:tgtEl>
                                        <p:attrNameLst>
                                          <p:attrName>fill.type</p:attrName>
                                        </p:attrNameLst>
                                      </p:cBhvr>
                                      <p:to>
                                        <p:strVal val="solid"/>
                                      </p:to>
                                    </p:set>
                                  </p:childTnLst>
                                </p:cTn>
                              </p:par>
                              <p:par>
                                <p:cTn id="77" presetID="31" presetClass="entr" presetSubtype="0" fill="hold" nodeType="withEffect">
                                  <p:stCondLst>
                                    <p:cond delay="0"/>
                                  </p:stCondLst>
                                  <p:iterate type="lt">
                                    <p:tmPct val="5000"/>
                                  </p:iterate>
                                  <p:childTnLst>
                                    <p:set>
                                      <p:cBhvr>
                                        <p:cTn id="78" dur="1" fill="hold">
                                          <p:stCondLst>
                                            <p:cond delay="0"/>
                                          </p:stCondLst>
                                        </p:cTn>
                                        <p:tgtEl>
                                          <p:spTgt spid="72"/>
                                        </p:tgtEl>
                                        <p:attrNameLst>
                                          <p:attrName>style.visibility</p:attrName>
                                        </p:attrNameLst>
                                      </p:cBhvr>
                                      <p:to>
                                        <p:strVal val="visible"/>
                                      </p:to>
                                    </p:set>
                                    <p:anim calcmode="lin" valueType="num">
                                      <p:cBhvr>
                                        <p:cTn id="79" dur="1000" fill="hold"/>
                                        <p:tgtEl>
                                          <p:spTgt spid="72"/>
                                        </p:tgtEl>
                                        <p:attrNameLst>
                                          <p:attrName>ppt_w</p:attrName>
                                        </p:attrNameLst>
                                      </p:cBhvr>
                                      <p:tavLst>
                                        <p:tav tm="0">
                                          <p:val>
                                            <p:fltVal val="0"/>
                                          </p:val>
                                        </p:tav>
                                        <p:tav tm="100000">
                                          <p:val>
                                            <p:strVal val="#ppt_w"/>
                                          </p:val>
                                        </p:tav>
                                      </p:tavLst>
                                    </p:anim>
                                    <p:anim calcmode="lin" valueType="num">
                                      <p:cBhvr>
                                        <p:cTn id="80" dur="1000" fill="hold"/>
                                        <p:tgtEl>
                                          <p:spTgt spid="72"/>
                                        </p:tgtEl>
                                        <p:attrNameLst>
                                          <p:attrName>ppt_h</p:attrName>
                                        </p:attrNameLst>
                                      </p:cBhvr>
                                      <p:tavLst>
                                        <p:tav tm="0">
                                          <p:val>
                                            <p:fltVal val="0"/>
                                          </p:val>
                                        </p:tav>
                                        <p:tav tm="100000">
                                          <p:val>
                                            <p:strVal val="#ppt_h"/>
                                          </p:val>
                                        </p:tav>
                                      </p:tavLst>
                                    </p:anim>
                                    <p:anim calcmode="lin" valueType="num">
                                      <p:cBhvr>
                                        <p:cTn id="81" dur="1000" fill="hold"/>
                                        <p:tgtEl>
                                          <p:spTgt spid="72"/>
                                        </p:tgtEl>
                                        <p:attrNameLst>
                                          <p:attrName>style.rotation</p:attrName>
                                        </p:attrNameLst>
                                      </p:cBhvr>
                                      <p:tavLst>
                                        <p:tav tm="0">
                                          <p:val>
                                            <p:fltVal val="90"/>
                                          </p:val>
                                        </p:tav>
                                        <p:tav tm="100000">
                                          <p:val>
                                            <p:fltVal val="0"/>
                                          </p:val>
                                        </p:tav>
                                      </p:tavLst>
                                    </p:anim>
                                    <p:animEffect transition="in" filter="fade">
                                      <p:cBhvr>
                                        <p:cTn id="82" dur="1000"/>
                                        <p:tgtEl>
                                          <p:spTgt spid="72"/>
                                        </p:tgtEl>
                                      </p:cBhvr>
                                    </p:animEffect>
                                  </p:childTnLst>
                                </p:cTn>
                              </p:par>
                              <p:par>
                                <p:cTn id="83" presetID="31" presetClass="entr" presetSubtype="0" fill="hold" nodeType="withEffect">
                                  <p:stCondLst>
                                    <p:cond delay="0"/>
                                  </p:stCondLst>
                                  <p:iterate type="lt">
                                    <p:tmPct val="5000"/>
                                  </p:iterate>
                                  <p:childTnLst>
                                    <p:set>
                                      <p:cBhvr>
                                        <p:cTn id="84" dur="1" fill="hold">
                                          <p:stCondLst>
                                            <p:cond delay="0"/>
                                          </p:stCondLst>
                                        </p:cTn>
                                        <p:tgtEl>
                                          <p:spTgt spid="73"/>
                                        </p:tgtEl>
                                        <p:attrNameLst>
                                          <p:attrName>style.visibility</p:attrName>
                                        </p:attrNameLst>
                                      </p:cBhvr>
                                      <p:to>
                                        <p:strVal val="visible"/>
                                      </p:to>
                                    </p:set>
                                    <p:anim calcmode="lin" valueType="num">
                                      <p:cBhvr>
                                        <p:cTn id="85" dur="1000" fill="hold"/>
                                        <p:tgtEl>
                                          <p:spTgt spid="73"/>
                                        </p:tgtEl>
                                        <p:attrNameLst>
                                          <p:attrName>ppt_w</p:attrName>
                                        </p:attrNameLst>
                                      </p:cBhvr>
                                      <p:tavLst>
                                        <p:tav tm="0">
                                          <p:val>
                                            <p:fltVal val="0"/>
                                          </p:val>
                                        </p:tav>
                                        <p:tav tm="100000">
                                          <p:val>
                                            <p:strVal val="#ppt_w"/>
                                          </p:val>
                                        </p:tav>
                                      </p:tavLst>
                                    </p:anim>
                                    <p:anim calcmode="lin" valueType="num">
                                      <p:cBhvr>
                                        <p:cTn id="86" dur="1000" fill="hold"/>
                                        <p:tgtEl>
                                          <p:spTgt spid="73"/>
                                        </p:tgtEl>
                                        <p:attrNameLst>
                                          <p:attrName>ppt_h</p:attrName>
                                        </p:attrNameLst>
                                      </p:cBhvr>
                                      <p:tavLst>
                                        <p:tav tm="0">
                                          <p:val>
                                            <p:fltVal val="0"/>
                                          </p:val>
                                        </p:tav>
                                        <p:tav tm="100000">
                                          <p:val>
                                            <p:strVal val="#ppt_h"/>
                                          </p:val>
                                        </p:tav>
                                      </p:tavLst>
                                    </p:anim>
                                    <p:anim calcmode="lin" valueType="num">
                                      <p:cBhvr>
                                        <p:cTn id="87" dur="1000" fill="hold"/>
                                        <p:tgtEl>
                                          <p:spTgt spid="73"/>
                                        </p:tgtEl>
                                        <p:attrNameLst>
                                          <p:attrName>style.rotation</p:attrName>
                                        </p:attrNameLst>
                                      </p:cBhvr>
                                      <p:tavLst>
                                        <p:tav tm="0">
                                          <p:val>
                                            <p:fltVal val="90"/>
                                          </p:val>
                                        </p:tav>
                                        <p:tav tm="100000">
                                          <p:val>
                                            <p:fltVal val="0"/>
                                          </p:val>
                                        </p:tav>
                                      </p:tavLst>
                                    </p:anim>
                                    <p:animEffect transition="in" filter="fade">
                                      <p:cBhvr>
                                        <p:cTn id="88" dur="1000"/>
                                        <p:tgtEl>
                                          <p:spTgt spid="73"/>
                                        </p:tgtEl>
                                      </p:cBhvr>
                                    </p:animEffect>
                                  </p:childTnLst>
                                </p:cTn>
                              </p:par>
                              <p:par>
                                <p:cTn id="89" presetID="31" presetClass="entr" presetSubtype="0" fill="hold" nodeType="withEffect">
                                  <p:stCondLst>
                                    <p:cond delay="0"/>
                                  </p:stCondLst>
                                  <p:iterate type="lt">
                                    <p:tmPct val="5000"/>
                                  </p:iterate>
                                  <p:childTnLst>
                                    <p:set>
                                      <p:cBhvr>
                                        <p:cTn id="90" dur="1" fill="hold">
                                          <p:stCondLst>
                                            <p:cond delay="0"/>
                                          </p:stCondLst>
                                        </p:cTn>
                                        <p:tgtEl>
                                          <p:spTgt spid="70"/>
                                        </p:tgtEl>
                                        <p:attrNameLst>
                                          <p:attrName>style.visibility</p:attrName>
                                        </p:attrNameLst>
                                      </p:cBhvr>
                                      <p:to>
                                        <p:strVal val="visible"/>
                                      </p:to>
                                    </p:set>
                                    <p:anim calcmode="lin" valueType="num">
                                      <p:cBhvr>
                                        <p:cTn id="91" dur="1000" fill="hold"/>
                                        <p:tgtEl>
                                          <p:spTgt spid="70"/>
                                        </p:tgtEl>
                                        <p:attrNameLst>
                                          <p:attrName>ppt_w</p:attrName>
                                        </p:attrNameLst>
                                      </p:cBhvr>
                                      <p:tavLst>
                                        <p:tav tm="0">
                                          <p:val>
                                            <p:fltVal val="0"/>
                                          </p:val>
                                        </p:tav>
                                        <p:tav tm="100000">
                                          <p:val>
                                            <p:strVal val="#ppt_w"/>
                                          </p:val>
                                        </p:tav>
                                      </p:tavLst>
                                    </p:anim>
                                    <p:anim calcmode="lin" valueType="num">
                                      <p:cBhvr>
                                        <p:cTn id="92" dur="1000" fill="hold"/>
                                        <p:tgtEl>
                                          <p:spTgt spid="70"/>
                                        </p:tgtEl>
                                        <p:attrNameLst>
                                          <p:attrName>ppt_h</p:attrName>
                                        </p:attrNameLst>
                                      </p:cBhvr>
                                      <p:tavLst>
                                        <p:tav tm="0">
                                          <p:val>
                                            <p:fltVal val="0"/>
                                          </p:val>
                                        </p:tav>
                                        <p:tav tm="100000">
                                          <p:val>
                                            <p:strVal val="#ppt_h"/>
                                          </p:val>
                                        </p:tav>
                                      </p:tavLst>
                                    </p:anim>
                                    <p:anim calcmode="lin" valueType="num">
                                      <p:cBhvr>
                                        <p:cTn id="93" dur="1000" fill="hold"/>
                                        <p:tgtEl>
                                          <p:spTgt spid="70"/>
                                        </p:tgtEl>
                                        <p:attrNameLst>
                                          <p:attrName>style.rotation</p:attrName>
                                        </p:attrNameLst>
                                      </p:cBhvr>
                                      <p:tavLst>
                                        <p:tav tm="0">
                                          <p:val>
                                            <p:fltVal val="90"/>
                                          </p:val>
                                        </p:tav>
                                        <p:tav tm="100000">
                                          <p:val>
                                            <p:fltVal val="0"/>
                                          </p:val>
                                        </p:tav>
                                      </p:tavLst>
                                    </p:anim>
                                    <p:animEffect transition="in" filter="fade">
                                      <p:cBhvr>
                                        <p:cTn id="94" dur="1000"/>
                                        <p:tgtEl>
                                          <p:spTgt spid="70"/>
                                        </p:tgtEl>
                                      </p:cBhvr>
                                    </p:animEffect>
                                  </p:childTnLst>
                                </p:cTn>
                              </p:par>
                              <p:par>
                                <p:cTn id="95" presetID="31" presetClass="entr" presetSubtype="0" fill="hold" nodeType="withEffect">
                                  <p:stCondLst>
                                    <p:cond delay="0"/>
                                  </p:stCondLst>
                                  <p:iterate type="lt">
                                    <p:tmPct val="5000"/>
                                  </p:iterate>
                                  <p:childTnLst>
                                    <p:set>
                                      <p:cBhvr>
                                        <p:cTn id="96" dur="1" fill="hold">
                                          <p:stCondLst>
                                            <p:cond delay="0"/>
                                          </p:stCondLst>
                                        </p:cTn>
                                        <p:tgtEl>
                                          <p:spTgt spid="71"/>
                                        </p:tgtEl>
                                        <p:attrNameLst>
                                          <p:attrName>style.visibility</p:attrName>
                                        </p:attrNameLst>
                                      </p:cBhvr>
                                      <p:to>
                                        <p:strVal val="visible"/>
                                      </p:to>
                                    </p:set>
                                    <p:anim calcmode="lin" valueType="num">
                                      <p:cBhvr>
                                        <p:cTn id="97" dur="1000" fill="hold"/>
                                        <p:tgtEl>
                                          <p:spTgt spid="71"/>
                                        </p:tgtEl>
                                        <p:attrNameLst>
                                          <p:attrName>ppt_w</p:attrName>
                                        </p:attrNameLst>
                                      </p:cBhvr>
                                      <p:tavLst>
                                        <p:tav tm="0">
                                          <p:val>
                                            <p:fltVal val="0"/>
                                          </p:val>
                                        </p:tav>
                                        <p:tav tm="100000">
                                          <p:val>
                                            <p:strVal val="#ppt_w"/>
                                          </p:val>
                                        </p:tav>
                                      </p:tavLst>
                                    </p:anim>
                                    <p:anim calcmode="lin" valueType="num">
                                      <p:cBhvr>
                                        <p:cTn id="98" dur="1000" fill="hold"/>
                                        <p:tgtEl>
                                          <p:spTgt spid="71"/>
                                        </p:tgtEl>
                                        <p:attrNameLst>
                                          <p:attrName>ppt_h</p:attrName>
                                        </p:attrNameLst>
                                      </p:cBhvr>
                                      <p:tavLst>
                                        <p:tav tm="0">
                                          <p:val>
                                            <p:fltVal val="0"/>
                                          </p:val>
                                        </p:tav>
                                        <p:tav tm="100000">
                                          <p:val>
                                            <p:strVal val="#ppt_h"/>
                                          </p:val>
                                        </p:tav>
                                      </p:tavLst>
                                    </p:anim>
                                    <p:anim calcmode="lin" valueType="num">
                                      <p:cBhvr>
                                        <p:cTn id="99" dur="1000" fill="hold"/>
                                        <p:tgtEl>
                                          <p:spTgt spid="71"/>
                                        </p:tgtEl>
                                        <p:attrNameLst>
                                          <p:attrName>style.rotation</p:attrName>
                                        </p:attrNameLst>
                                      </p:cBhvr>
                                      <p:tavLst>
                                        <p:tav tm="0">
                                          <p:val>
                                            <p:fltVal val="90"/>
                                          </p:val>
                                        </p:tav>
                                        <p:tav tm="100000">
                                          <p:val>
                                            <p:fltVal val="0"/>
                                          </p:val>
                                        </p:tav>
                                      </p:tavLst>
                                    </p:anim>
                                    <p:animEffect transition="in" filter="fade">
                                      <p:cBhvr>
                                        <p:cTn id="100"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78" grpId="0"/>
      <p:bldP spid="79" grpId="0"/>
      <p:bldP spid="80" grpId="0"/>
      <p:bldP spid="81" grpId="0"/>
    </p:bldLst>
  </p:timing>
</p:sld>
</file>

<file path=ppt/slides/slide30.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87624" y="895297"/>
            <a:ext cx="1928826"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solidFill>
                  <a:schemeClr val="accent1">
                    <a:lumMod val="60000"/>
                    <a:lumOff val="40000"/>
                  </a:schemeClr>
                </a:solidFill>
              </a:rPr>
              <a:t>易使用</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564387" y="1466801"/>
            <a:ext cx="2928958" cy="369252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 </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全新</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UI</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界面设计，提示精准，操作方便快捷</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●全鼠标操作，支持</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USB</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延迟自检</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4G</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模块类型自动检测、</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    </a:t>
            </a:r>
            <a:r>
              <a:rPr lang="en-US" altLang="zh-CN" dirty="0" err="1" smtClean="0">
                <a:latin typeface="Calibri" panose="020F0502020204030204" pitchFamily="34" charset="0"/>
                <a:ea typeface="微软雅黑" panose="020B0503020204020204" pitchFamily="34" charset="-122"/>
                <a:sym typeface="Calibri" panose="020F0502020204030204" pitchFamily="34" charset="0"/>
              </a:rPr>
              <a:t>wifi</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网络自动搜索</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I/O</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接口定义软件提示，方便客户安装</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cxnSp>
        <p:nvCxnSpPr>
          <p:cNvPr id="65" name="直接连接符 64"/>
          <p:cNvCxnSpPr/>
          <p:nvPr/>
        </p:nvCxnSpPr>
        <p:spPr bwMode="auto">
          <a:xfrm rot="5400000">
            <a:off x="1965307" y="3106739"/>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2" name="直接连接符 81"/>
          <p:cNvCxnSpPr/>
          <p:nvPr/>
        </p:nvCxnSpPr>
        <p:spPr bwMode="auto">
          <a:xfrm rot="5400000">
            <a:off x="4679951" y="3106739"/>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3" name="直接连接符 82"/>
          <p:cNvCxnSpPr/>
          <p:nvPr/>
        </p:nvCxnSpPr>
        <p:spPr bwMode="auto">
          <a:xfrm>
            <a:off x="3929058" y="3143252"/>
            <a:ext cx="471490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2050" name="Picture 2"/>
          <p:cNvPicPr>
            <a:picLocks noChangeAspect="1" noChangeArrowheads="1"/>
          </p:cNvPicPr>
          <p:nvPr/>
        </p:nvPicPr>
        <p:blipFill>
          <a:blip r:embed="rId1"/>
          <a:srcRect/>
          <a:stretch>
            <a:fillRect/>
          </a:stretch>
        </p:blipFill>
        <p:spPr bwMode="auto">
          <a:xfrm>
            <a:off x="3929058" y="1428740"/>
            <a:ext cx="2339905" cy="1643074"/>
          </a:xfrm>
          <a:prstGeom prst="rect">
            <a:avLst/>
          </a:prstGeom>
          <a:ln>
            <a:noFill/>
          </a:ln>
          <a:effectLst>
            <a:outerShdw blurRad="292100" dist="139700" dir="2700000" algn="tl" rotWithShape="0">
              <a:srgbClr val="333333">
                <a:alpha val="65000"/>
              </a:srgbClr>
            </a:outerShdw>
          </a:effectLst>
        </p:spPr>
      </p:pic>
      <p:pic>
        <p:nvPicPr>
          <p:cNvPr id="2052" name="Picture 4"/>
          <p:cNvPicPr>
            <a:picLocks noChangeAspect="1" noChangeArrowheads="1"/>
          </p:cNvPicPr>
          <p:nvPr/>
        </p:nvPicPr>
        <p:blipFill>
          <a:blip r:embed="rId2"/>
          <a:srcRect/>
          <a:stretch>
            <a:fillRect/>
          </a:stretch>
        </p:blipFill>
        <p:spPr bwMode="auto">
          <a:xfrm>
            <a:off x="3929058" y="3214690"/>
            <a:ext cx="2358402" cy="1571636"/>
          </a:xfrm>
          <a:prstGeom prst="rect">
            <a:avLst/>
          </a:prstGeom>
          <a:ln>
            <a:noFill/>
          </a:ln>
          <a:effectLst>
            <a:outerShdw blurRad="292100" dist="139700" dir="2700000" algn="tl" rotWithShape="0">
              <a:srgbClr val="333333">
                <a:alpha val="65000"/>
              </a:srgbClr>
            </a:outerShdw>
          </a:effectLst>
        </p:spPr>
      </p:pic>
      <p:pic>
        <p:nvPicPr>
          <p:cNvPr id="63" name="图片 62" descr="IO报警.jpg"/>
          <p:cNvPicPr>
            <a:picLocks noChangeAspect="1"/>
          </p:cNvPicPr>
          <p:nvPr/>
        </p:nvPicPr>
        <p:blipFill>
          <a:blip r:embed="rId3"/>
          <a:stretch>
            <a:fillRect/>
          </a:stretch>
        </p:blipFill>
        <p:spPr>
          <a:xfrm>
            <a:off x="6447731" y="3230634"/>
            <a:ext cx="2221670" cy="962682"/>
          </a:xfrm>
          <a:prstGeom prst="rect">
            <a:avLst/>
          </a:prstGeom>
          <a:ln>
            <a:noFill/>
          </a:ln>
          <a:effectLst>
            <a:outerShdw blurRad="292100" dist="139700" dir="2700000" algn="tl" rotWithShape="0">
              <a:srgbClr val="333333">
                <a:alpha val="65000"/>
              </a:srgbClr>
            </a:outerShdw>
          </a:effectLst>
        </p:spPr>
      </p:pic>
      <p:pic>
        <p:nvPicPr>
          <p:cNvPr id="17" name="图片 16"/>
          <p:cNvPicPr>
            <a:picLocks noChangeAspect="1"/>
          </p:cNvPicPr>
          <p:nvPr/>
        </p:nvPicPr>
        <p:blipFill>
          <a:blip r:embed="rId4" cstate="print"/>
          <a:stretch>
            <a:fillRect/>
          </a:stretch>
        </p:blipFill>
        <p:spPr>
          <a:xfrm>
            <a:off x="6461775" y="4245692"/>
            <a:ext cx="2213678" cy="539840"/>
          </a:xfrm>
          <a:prstGeom prst="rect">
            <a:avLst/>
          </a:prstGeom>
        </p:spPr>
      </p:pic>
      <p:sp>
        <p:nvSpPr>
          <p:cNvPr id="18" name="椭圆 17"/>
          <p:cNvSpPr/>
          <p:nvPr/>
        </p:nvSpPr>
        <p:spPr bwMode="auto">
          <a:xfrm>
            <a:off x="7021419" y="3310133"/>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6" name="椭圆 65"/>
          <p:cNvSpPr/>
          <p:nvPr/>
        </p:nvSpPr>
        <p:spPr bwMode="auto">
          <a:xfrm>
            <a:off x="7430071" y="4295958"/>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7" name="椭圆 66"/>
          <p:cNvSpPr/>
          <p:nvPr/>
        </p:nvSpPr>
        <p:spPr bwMode="auto">
          <a:xfrm>
            <a:off x="8242526" y="3285670"/>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8" name="椭圆 67"/>
          <p:cNvSpPr/>
          <p:nvPr/>
        </p:nvSpPr>
        <p:spPr bwMode="auto">
          <a:xfrm>
            <a:off x="8369832" y="4295958"/>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9" name="椭圆 68"/>
          <p:cNvSpPr/>
          <p:nvPr/>
        </p:nvSpPr>
        <p:spPr bwMode="auto">
          <a:xfrm>
            <a:off x="3966631" y="2688868"/>
            <a:ext cx="2106362" cy="368590"/>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19" name="图片 18"/>
          <p:cNvPicPr>
            <a:picLocks noChangeAspect="1"/>
          </p:cNvPicPr>
          <p:nvPr/>
        </p:nvPicPr>
        <p:blipFill>
          <a:blip r:embed="rId5" cstate="print"/>
          <a:stretch>
            <a:fillRect/>
          </a:stretch>
        </p:blipFill>
        <p:spPr>
          <a:xfrm>
            <a:off x="6445905" y="1688155"/>
            <a:ext cx="2245418" cy="1054819"/>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1000" fill="hold"/>
                                        <p:tgtEl>
                                          <p:spTgt spid="107"/>
                                        </p:tgtEl>
                                        <p:attrNameLst>
                                          <p:attrName>ppt_x</p:attrName>
                                        </p:attrNameLst>
                                      </p:cBhvr>
                                      <p:tavLst>
                                        <p:tav tm="0">
                                          <p:val>
                                            <p:strVal val="#ppt_x-.2"/>
                                          </p:val>
                                        </p:tav>
                                        <p:tav tm="100000">
                                          <p:val>
                                            <p:strVal val="#ppt_x"/>
                                          </p:val>
                                        </p:tav>
                                      </p:tavLst>
                                    </p:anim>
                                    <p:anim calcmode="lin" valueType="num">
                                      <p:cBhvr>
                                        <p:cTn id="8" dur="1000" fill="hold"/>
                                        <p:tgtEl>
                                          <p:spTgt spid="107"/>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7"/>
                                        </p:tgtEl>
                                      </p:cBhvr>
                                    </p:animEffect>
                                  </p:childTnLst>
                                </p:cTn>
                              </p:par>
                            </p:childTnLst>
                          </p:cTn>
                        </p:par>
                        <p:par>
                          <p:cTn id="10" fill="hold">
                            <p:stCondLst>
                              <p:cond delay="1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37">
                                            <p:txEl>
                                              <p:pRg st="0" end="0"/>
                                            </p:txEl>
                                          </p:spTgt>
                                        </p:tgtEl>
                                        <p:attrNameLst>
                                          <p:attrName>style.visibility</p:attrName>
                                        </p:attrNameLst>
                                      </p:cBhvr>
                                      <p:to>
                                        <p:strVal val="visible"/>
                                      </p:to>
                                    </p:set>
                                    <p:anim calcmode="discrete" valueType="clr">
                                      <p:cBhvr override="childStyle">
                                        <p:cTn id="13" dur="80"/>
                                        <p:tgtEl>
                                          <p:spTgt spid="3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37">
                                            <p:txEl>
                                              <p:pRg st="0" end="0"/>
                                            </p:txEl>
                                          </p:spTgt>
                                        </p:tgtEl>
                                        <p:attrNameLst>
                                          <p:attrName>fillcolor</p:attrName>
                                        </p:attrNameLst>
                                      </p:cBhvr>
                                      <p:tavLst>
                                        <p:tav tm="0">
                                          <p:val>
                                            <p:clrVal>
                                              <a:schemeClr val="accent2"/>
                                            </p:clrVal>
                                          </p:val>
                                        </p:tav>
                                        <p:tav tm="50000">
                                          <p:val>
                                            <p:clrVal>
                                              <a:schemeClr val="hlink"/>
                                            </p:clrVal>
                                          </p:val>
                                        </p:tav>
                                      </p:tavLst>
                                    </p:anim>
                                    <p:set>
                                      <p:cBhvr>
                                        <p:cTn id="15" dur="80"/>
                                        <p:tgtEl>
                                          <p:spTgt spid="37">
                                            <p:txEl>
                                              <p:pRg st="0" end="0"/>
                                            </p:txEl>
                                          </p:spTgt>
                                        </p:tgtEl>
                                        <p:attrNameLst>
                                          <p:attrName>fill.type</p:attrName>
                                        </p:attrNameLst>
                                      </p:cBhvr>
                                      <p:to>
                                        <p:strVal val="solid"/>
                                      </p:to>
                                    </p:set>
                                  </p:childTnLst>
                                </p:cTn>
                              </p:par>
                              <p:par>
                                <p:cTn id="16" presetID="49" presetClass="entr" presetSubtype="0" decel="100000" fill="hold" nodeType="withEffect">
                                  <p:stCondLst>
                                    <p:cond delay="0"/>
                                  </p:stCondLst>
                                  <p:childTnLst>
                                    <p:set>
                                      <p:cBhvr>
                                        <p:cTn id="17" dur="1" fill="hold">
                                          <p:stCondLst>
                                            <p:cond delay="0"/>
                                          </p:stCondLst>
                                        </p:cTn>
                                        <p:tgtEl>
                                          <p:spTgt spid="65"/>
                                        </p:tgtEl>
                                        <p:attrNameLst>
                                          <p:attrName>style.visibility</p:attrName>
                                        </p:attrNameLst>
                                      </p:cBhvr>
                                      <p:to>
                                        <p:strVal val="visible"/>
                                      </p:to>
                                    </p:set>
                                    <p:anim calcmode="lin" valueType="num">
                                      <p:cBhvr>
                                        <p:cTn id="18" dur="500" fill="hold"/>
                                        <p:tgtEl>
                                          <p:spTgt spid="65"/>
                                        </p:tgtEl>
                                        <p:attrNameLst>
                                          <p:attrName>ppt_w</p:attrName>
                                        </p:attrNameLst>
                                      </p:cBhvr>
                                      <p:tavLst>
                                        <p:tav tm="0">
                                          <p:val>
                                            <p:fltVal val="0"/>
                                          </p:val>
                                        </p:tav>
                                        <p:tav tm="100000">
                                          <p:val>
                                            <p:strVal val="#ppt_w"/>
                                          </p:val>
                                        </p:tav>
                                      </p:tavLst>
                                    </p:anim>
                                    <p:anim calcmode="lin" valueType="num">
                                      <p:cBhvr>
                                        <p:cTn id="19" dur="500" fill="hold"/>
                                        <p:tgtEl>
                                          <p:spTgt spid="65"/>
                                        </p:tgtEl>
                                        <p:attrNameLst>
                                          <p:attrName>ppt_h</p:attrName>
                                        </p:attrNameLst>
                                      </p:cBhvr>
                                      <p:tavLst>
                                        <p:tav tm="0">
                                          <p:val>
                                            <p:fltVal val="0"/>
                                          </p:val>
                                        </p:tav>
                                        <p:tav tm="100000">
                                          <p:val>
                                            <p:strVal val="#ppt_h"/>
                                          </p:val>
                                        </p:tav>
                                      </p:tavLst>
                                    </p:anim>
                                    <p:anim calcmode="lin" valueType="num">
                                      <p:cBhvr>
                                        <p:cTn id="20" dur="500" fill="hold"/>
                                        <p:tgtEl>
                                          <p:spTgt spid="65"/>
                                        </p:tgtEl>
                                        <p:attrNameLst>
                                          <p:attrName>style.rotation</p:attrName>
                                        </p:attrNameLst>
                                      </p:cBhvr>
                                      <p:tavLst>
                                        <p:tav tm="0">
                                          <p:val>
                                            <p:fltVal val="360"/>
                                          </p:val>
                                        </p:tav>
                                        <p:tav tm="100000">
                                          <p:val>
                                            <p:fltVal val="0"/>
                                          </p:val>
                                        </p:tav>
                                      </p:tavLst>
                                    </p:anim>
                                    <p:animEffect transition="in" filter="fade">
                                      <p:cBhvr>
                                        <p:cTn id="21" dur="500"/>
                                        <p:tgtEl>
                                          <p:spTgt spid="65"/>
                                        </p:tgtEl>
                                      </p:cBhvr>
                                    </p:animEffect>
                                  </p:childTnLst>
                                </p:cTn>
                              </p:par>
                            </p:childTnLst>
                          </p:cTn>
                        </p:par>
                        <p:par>
                          <p:cTn id="22" fill="hold">
                            <p:stCondLst>
                              <p:cond delay="1919"/>
                            </p:stCondLst>
                            <p:childTnLst>
                              <p:par>
                                <p:cTn id="23" presetID="53" presetClass="entr" presetSubtype="16" fill="hold" grpId="0" nodeType="afterEffect">
                                  <p:stCondLst>
                                    <p:cond delay="0"/>
                                  </p:stCondLst>
                                  <p:childTnLst>
                                    <p:set>
                                      <p:cBhvr>
                                        <p:cTn id="24" dur="1" fill="hold">
                                          <p:stCondLst>
                                            <p:cond delay="0"/>
                                          </p:stCondLst>
                                        </p:cTn>
                                        <p:tgtEl>
                                          <p:spTgt spid="69"/>
                                        </p:tgtEl>
                                        <p:attrNameLst>
                                          <p:attrName>style.visibility</p:attrName>
                                        </p:attrNameLst>
                                      </p:cBhvr>
                                      <p:to>
                                        <p:strVal val="visible"/>
                                      </p:to>
                                    </p:set>
                                    <p:anim calcmode="lin" valueType="num">
                                      <p:cBhvr>
                                        <p:cTn id="25" dur="500" fill="hold"/>
                                        <p:tgtEl>
                                          <p:spTgt spid="69"/>
                                        </p:tgtEl>
                                        <p:attrNameLst>
                                          <p:attrName>ppt_w</p:attrName>
                                        </p:attrNameLst>
                                      </p:cBhvr>
                                      <p:tavLst>
                                        <p:tav tm="0">
                                          <p:val>
                                            <p:fltVal val="0"/>
                                          </p:val>
                                        </p:tav>
                                        <p:tav tm="100000">
                                          <p:val>
                                            <p:strVal val="#ppt_w"/>
                                          </p:val>
                                        </p:tav>
                                      </p:tavLst>
                                    </p:anim>
                                    <p:anim calcmode="lin" valueType="num">
                                      <p:cBhvr>
                                        <p:cTn id="26" dur="500" fill="hold"/>
                                        <p:tgtEl>
                                          <p:spTgt spid="69"/>
                                        </p:tgtEl>
                                        <p:attrNameLst>
                                          <p:attrName>ppt_h</p:attrName>
                                        </p:attrNameLst>
                                      </p:cBhvr>
                                      <p:tavLst>
                                        <p:tav tm="0">
                                          <p:val>
                                            <p:fltVal val="0"/>
                                          </p:val>
                                        </p:tav>
                                        <p:tav tm="100000">
                                          <p:val>
                                            <p:strVal val="#ppt_h"/>
                                          </p:val>
                                        </p:tav>
                                      </p:tavLst>
                                    </p:anim>
                                    <p:animEffect transition="in" filter="fade">
                                      <p:cBhvr>
                                        <p:cTn id="27" dur="500"/>
                                        <p:tgtEl>
                                          <p:spTgt spid="69"/>
                                        </p:tgtEl>
                                      </p:cBhvr>
                                    </p:animEffect>
                                  </p:childTnLst>
                                </p:cTn>
                              </p:par>
                              <p:par>
                                <p:cTn id="28" presetID="17" presetClass="entr" presetSubtype="10" fill="hold" nodeType="withEffect">
                                  <p:stCondLst>
                                    <p:cond delay="0"/>
                                  </p:stCondLst>
                                  <p:childTnLst>
                                    <p:set>
                                      <p:cBhvr>
                                        <p:cTn id="29" dur="1" fill="hold">
                                          <p:stCondLst>
                                            <p:cond delay="0"/>
                                          </p:stCondLst>
                                        </p:cTn>
                                        <p:tgtEl>
                                          <p:spTgt spid="2050"/>
                                        </p:tgtEl>
                                        <p:attrNameLst>
                                          <p:attrName>style.visibility</p:attrName>
                                        </p:attrNameLst>
                                      </p:cBhvr>
                                      <p:to>
                                        <p:strVal val="visible"/>
                                      </p:to>
                                    </p:set>
                                    <p:anim calcmode="lin" valueType="num">
                                      <p:cBhvr>
                                        <p:cTn id="30" dur="500" fill="hold"/>
                                        <p:tgtEl>
                                          <p:spTgt spid="2050"/>
                                        </p:tgtEl>
                                        <p:attrNameLst>
                                          <p:attrName>ppt_w</p:attrName>
                                        </p:attrNameLst>
                                      </p:cBhvr>
                                      <p:tavLst>
                                        <p:tav tm="0">
                                          <p:val>
                                            <p:fltVal val="0"/>
                                          </p:val>
                                        </p:tav>
                                        <p:tav tm="100000">
                                          <p:val>
                                            <p:strVal val="#ppt_w"/>
                                          </p:val>
                                        </p:tav>
                                      </p:tavLst>
                                    </p:anim>
                                    <p:anim calcmode="lin" valueType="num">
                                      <p:cBhvr>
                                        <p:cTn id="31" dur="500" fill="hold"/>
                                        <p:tgtEl>
                                          <p:spTgt spid="2050"/>
                                        </p:tgtEl>
                                        <p:attrNameLst>
                                          <p:attrName>ppt_h</p:attrName>
                                        </p:attrNameLst>
                                      </p:cBhvr>
                                      <p:tavLst>
                                        <p:tav tm="0">
                                          <p:val>
                                            <p:strVal val="#ppt_h"/>
                                          </p:val>
                                        </p:tav>
                                        <p:tav tm="100000">
                                          <p:val>
                                            <p:strVal val="#ppt_h"/>
                                          </p:val>
                                        </p:tav>
                                      </p:tavLst>
                                    </p:anim>
                                  </p:childTnLst>
                                </p:cTn>
                              </p:par>
                            </p:childTnLst>
                          </p:cTn>
                        </p:par>
                        <p:par>
                          <p:cTn id="32" fill="hold">
                            <p:stCondLst>
                              <p:cond delay="2419"/>
                            </p:stCondLst>
                            <p:childTnLst>
                              <p:par>
                                <p:cTn id="33" presetID="18" presetClass="entr" presetSubtype="6" fill="hold" nodeType="afterEffect">
                                  <p:stCondLst>
                                    <p:cond delay="0"/>
                                  </p:stCondLst>
                                  <p:childTnLst>
                                    <p:set>
                                      <p:cBhvr>
                                        <p:cTn id="34" dur="1" fill="hold">
                                          <p:stCondLst>
                                            <p:cond delay="0"/>
                                          </p:stCondLst>
                                        </p:cTn>
                                        <p:tgtEl>
                                          <p:spTgt spid="83"/>
                                        </p:tgtEl>
                                        <p:attrNameLst>
                                          <p:attrName>style.visibility</p:attrName>
                                        </p:attrNameLst>
                                      </p:cBhvr>
                                      <p:to>
                                        <p:strVal val="visible"/>
                                      </p:to>
                                    </p:set>
                                    <p:animEffect transition="in" filter="strips(downRight)">
                                      <p:cBhvr>
                                        <p:cTn id="35" dur="500"/>
                                        <p:tgtEl>
                                          <p:spTgt spid="83"/>
                                        </p:tgtEl>
                                      </p:cBhvr>
                                    </p:animEffect>
                                  </p:childTnLst>
                                </p:cTn>
                              </p:par>
                              <p:par>
                                <p:cTn id="36" presetID="18" presetClass="entr" presetSubtype="12" fill="hold" nodeType="withEffect">
                                  <p:stCondLst>
                                    <p:cond delay="0"/>
                                  </p:stCondLst>
                                  <p:childTnLst>
                                    <p:set>
                                      <p:cBhvr>
                                        <p:cTn id="37" dur="1" fill="hold">
                                          <p:stCondLst>
                                            <p:cond delay="0"/>
                                          </p:stCondLst>
                                        </p:cTn>
                                        <p:tgtEl>
                                          <p:spTgt spid="82"/>
                                        </p:tgtEl>
                                        <p:attrNameLst>
                                          <p:attrName>style.visibility</p:attrName>
                                        </p:attrNameLst>
                                      </p:cBhvr>
                                      <p:to>
                                        <p:strVal val="visible"/>
                                      </p:to>
                                    </p:set>
                                    <p:animEffect transition="in" filter="strips(downLeft)">
                                      <p:cBhvr>
                                        <p:cTn id="38" dur="500"/>
                                        <p:tgtEl>
                                          <p:spTgt spid="82"/>
                                        </p:tgtEl>
                                      </p:cBhvr>
                                    </p:animEffect>
                                  </p:childTnLst>
                                </p:cTn>
                              </p:par>
                            </p:childTnLst>
                          </p:cTn>
                        </p:par>
                      </p:childTnLst>
                    </p:cTn>
                  </p:par>
                  <p:par>
                    <p:cTn id="39" fill="hold">
                      <p:stCondLst>
                        <p:cond delay="indefinite"/>
                      </p:stCondLst>
                      <p:childTnLst>
                        <p:par>
                          <p:cTn id="40" fill="hold">
                            <p:stCondLst>
                              <p:cond delay="0"/>
                            </p:stCondLst>
                            <p:childTnLst>
                              <p:par>
                                <p:cTn id="41" presetID="27" presetClass="entr" presetSubtype="0" fill="hold" nodeType="clickEffect">
                                  <p:stCondLst>
                                    <p:cond delay="0"/>
                                  </p:stCondLst>
                                  <p:iterate type="lt">
                                    <p:tmPct val="50000"/>
                                  </p:iterate>
                                  <p:childTnLst>
                                    <p:set>
                                      <p:cBhvr>
                                        <p:cTn id="42" dur="1" fill="hold">
                                          <p:stCondLst>
                                            <p:cond delay="0"/>
                                          </p:stCondLst>
                                        </p:cTn>
                                        <p:tgtEl>
                                          <p:spTgt spid="37">
                                            <p:txEl>
                                              <p:pRg st="2" end="2"/>
                                            </p:txEl>
                                          </p:spTgt>
                                        </p:tgtEl>
                                        <p:attrNameLst>
                                          <p:attrName>style.visibility</p:attrName>
                                        </p:attrNameLst>
                                      </p:cBhvr>
                                      <p:to>
                                        <p:strVal val="visible"/>
                                      </p:to>
                                    </p:set>
                                    <p:anim calcmode="discrete" valueType="clr">
                                      <p:cBhvr override="childStyle">
                                        <p:cTn id="43" dur="80"/>
                                        <p:tgtEl>
                                          <p:spTgt spid="3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4" dur="80"/>
                                        <p:tgtEl>
                                          <p:spTgt spid="37">
                                            <p:txEl>
                                              <p:pRg st="2" end="2"/>
                                            </p:txEl>
                                          </p:spTgt>
                                        </p:tgtEl>
                                        <p:attrNameLst>
                                          <p:attrName>fillcolor</p:attrName>
                                        </p:attrNameLst>
                                      </p:cBhvr>
                                      <p:tavLst>
                                        <p:tav tm="0">
                                          <p:val>
                                            <p:clrVal>
                                              <a:schemeClr val="accent2"/>
                                            </p:clrVal>
                                          </p:val>
                                        </p:tav>
                                        <p:tav tm="50000">
                                          <p:val>
                                            <p:clrVal>
                                              <a:schemeClr val="hlink"/>
                                            </p:clrVal>
                                          </p:val>
                                        </p:tav>
                                      </p:tavLst>
                                    </p:anim>
                                    <p:set>
                                      <p:cBhvr>
                                        <p:cTn id="45" dur="80"/>
                                        <p:tgtEl>
                                          <p:spTgt spid="37">
                                            <p:txEl>
                                              <p:pRg st="2" end="2"/>
                                            </p:txEl>
                                          </p:spTgt>
                                        </p:tgtEl>
                                        <p:attrNameLst>
                                          <p:attrName>fill.type</p:attrName>
                                        </p:attrNameLst>
                                      </p:cBhvr>
                                      <p:to>
                                        <p:strVal val="solid"/>
                                      </p:to>
                                    </p:set>
                                  </p:childTnLst>
                                </p:cTn>
                              </p:par>
                            </p:childTnLst>
                          </p:cTn>
                        </p:par>
                        <p:par>
                          <p:cTn id="46" fill="hold">
                            <p:stCondLst>
                              <p:cond delay="680"/>
                            </p:stCondLst>
                            <p:childTnLst>
                              <p:par>
                                <p:cTn id="47" presetID="17" presetClass="entr" presetSubtype="10"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strVal val="#ppt_h"/>
                                          </p:val>
                                        </p:tav>
                                        <p:tav tm="100000">
                                          <p:val>
                                            <p:strVal val="#ppt_h"/>
                                          </p:val>
                                        </p:tav>
                                      </p:tavLst>
                                    </p:anim>
                                  </p:childTnLst>
                                </p:cTn>
                              </p:par>
                            </p:childTnLst>
                          </p:cTn>
                        </p:par>
                      </p:childTnLst>
                    </p:cTn>
                  </p:par>
                  <p:par>
                    <p:cTn id="51" fill="hold">
                      <p:stCondLst>
                        <p:cond delay="indefinite"/>
                      </p:stCondLst>
                      <p:childTnLst>
                        <p:par>
                          <p:cTn id="52" fill="hold">
                            <p:stCondLst>
                              <p:cond delay="0"/>
                            </p:stCondLst>
                            <p:childTnLst>
                              <p:par>
                                <p:cTn id="53" presetID="27" presetClass="entr" presetSubtype="0" fill="hold" nodeType="clickEffect">
                                  <p:stCondLst>
                                    <p:cond delay="0"/>
                                  </p:stCondLst>
                                  <p:iterate type="lt">
                                    <p:tmPct val="50000"/>
                                  </p:iterate>
                                  <p:childTnLst>
                                    <p:set>
                                      <p:cBhvr>
                                        <p:cTn id="54" dur="1" fill="hold">
                                          <p:stCondLst>
                                            <p:cond delay="0"/>
                                          </p:stCondLst>
                                        </p:cTn>
                                        <p:tgtEl>
                                          <p:spTgt spid="37">
                                            <p:txEl>
                                              <p:pRg st="4" end="4"/>
                                            </p:txEl>
                                          </p:spTgt>
                                        </p:tgtEl>
                                        <p:attrNameLst>
                                          <p:attrName>style.visibility</p:attrName>
                                        </p:attrNameLst>
                                      </p:cBhvr>
                                      <p:to>
                                        <p:strVal val="visible"/>
                                      </p:to>
                                    </p:set>
                                    <p:anim calcmode="discrete" valueType="clr">
                                      <p:cBhvr override="childStyle">
                                        <p:cTn id="55" dur="80"/>
                                        <p:tgtEl>
                                          <p:spTgt spid="37">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6" dur="80"/>
                                        <p:tgtEl>
                                          <p:spTgt spid="37">
                                            <p:txEl>
                                              <p:pRg st="4" end="4"/>
                                            </p:txEl>
                                          </p:spTgt>
                                        </p:tgtEl>
                                        <p:attrNameLst>
                                          <p:attrName>fillcolor</p:attrName>
                                        </p:attrNameLst>
                                      </p:cBhvr>
                                      <p:tavLst>
                                        <p:tav tm="0">
                                          <p:val>
                                            <p:clrVal>
                                              <a:schemeClr val="accent2"/>
                                            </p:clrVal>
                                          </p:val>
                                        </p:tav>
                                        <p:tav tm="50000">
                                          <p:val>
                                            <p:clrVal>
                                              <a:schemeClr val="hlink"/>
                                            </p:clrVal>
                                          </p:val>
                                        </p:tav>
                                      </p:tavLst>
                                    </p:anim>
                                    <p:set>
                                      <p:cBhvr>
                                        <p:cTn id="57" dur="80"/>
                                        <p:tgtEl>
                                          <p:spTgt spid="37">
                                            <p:txEl>
                                              <p:pRg st="4" end="4"/>
                                            </p:txEl>
                                          </p:spTgt>
                                        </p:tgtEl>
                                        <p:attrNameLst>
                                          <p:attrName>fill.type</p:attrName>
                                        </p:attrNameLst>
                                      </p:cBhvr>
                                      <p:to>
                                        <p:strVal val="solid"/>
                                      </p:to>
                                    </p:set>
                                  </p:childTnLst>
                                </p:cTn>
                              </p:par>
                              <p:par>
                                <p:cTn id="58" presetID="17" presetClass="entr" presetSubtype="10" fill="hold" nodeType="withEffect">
                                  <p:stCondLst>
                                    <p:cond delay="0"/>
                                  </p:stCondLst>
                                  <p:childTnLst>
                                    <p:set>
                                      <p:cBhvr>
                                        <p:cTn id="59" dur="1" fill="hold">
                                          <p:stCondLst>
                                            <p:cond delay="0"/>
                                          </p:stCondLst>
                                        </p:cTn>
                                        <p:tgtEl>
                                          <p:spTgt spid="2052"/>
                                        </p:tgtEl>
                                        <p:attrNameLst>
                                          <p:attrName>style.visibility</p:attrName>
                                        </p:attrNameLst>
                                      </p:cBhvr>
                                      <p:to>
                                        <p:strVal val="visible"/>
                                      </p:to>
                                    </p:set>
                                    <p:anim calcmode="lin" valueType="num">
                                      <p:cBhvr>
                                        <p:cTn id="60" dur="500" fill="hold"/>
                                        <p:tgtEl>
                                          <p:spTgt spid="2052"/>
                                        </p:tgtEl>
                                        <p:attrNameLst>
                                          <p:attrName>ppt_w</p:attrName>
                                        </p:attrNameLst>
                                      </p:cBhvr>
                                      <p:tavLst>
                                        <p:tav tm="0">
                                          <p:val>
                                            <p:fltVal val="0"/>
                                          </p:val>
                                        </p:tav>
                                        <p:tav tm="100000">
                                          <p:val>
                                            <p:strVal val="#ppt_w"/>
                                          </p:val>
                                        </p:tav>
                                      </p:tavLst>
                                    </p:anim>
                                    <p:anim calcmode="lin" valueType="num">
                                      <p:cBhvr>
                                        <p:cTn id="61" dur="500" fill="hold"/>
                                        <p:tgtEl>
                                          <p:spTgt spid="2052"/>
                                        </p:tgtEl>
                                        <p:attrNameLst>
                                          <p:attrName>ppt_h</p:attrName>
                                        </p:attrNameLst>
                                      </p:cBhvr>
                                      <p:tavLst>
                                        <p:tav tm="0">
                                          <p:val>
                                            <p:strVal val="#ppt_h"/>
                                          </p:val>
                                        </p:tav>
                                        <p:tav tm="100000">
                                          <p:val>
                                            <p:strVal val="#ppt_h"/>
                                          </p:val>
                                        </p:tav>
                                      </p:tavLst>
                                    </p:anim>
                                  </p:childTnLst>
                                </p:cTn>
                              </p:par>
                            </p:childTnLst>
                          </p:cTn>
                        </p:par>
                      </p:childTnLst>
                    </p:cTn>
                  </p:par>
                  <p:par>
                    <p:cTn id="62" fill="hold">
                      <p:stCondLst>
                        <p:cond delay="indefinite"/>
                      </p:stCondLst>
                      <p:childTnLst>
                        <p:par>
                          <p:cTn id="63" fill="hold">
                            <p:stCondLst>
                              <p:cond delay="0"/>
                            </p:stCondLst>
                            <p:childTnLst>
                              <p:par>
                                <p:cTn id="64" presetID="27" presetClass="entr" presetSubtype="0" fill="hold" nodeType="clickEffect">
                                  <p:stCondLst>
                                    <p:cond delay="0"/>
                                  </p:stCondLst>
                                  <p:iterate type="lt">
                                    <p:tmPct val="50000"/>
                                  </p:iterate>
                                  <p:childTnLst>
                                    <p:set>
                                      <p:cBhvr>
                                        <p:cTn id="65" dur="1" fill="hold">
                                          <p:stCondLst>
                                            <p:cond delay="0"/>
                                          </p:stCondLst>
                                        </p:cTn>
                                        <p:tgtEl>
                                          <p:spTgt spid="37">
                                            <p:txEl>
                                              <p:pRg st="6" end="6"/>
                                            </p:txEl>
                                          </p:spTgt>
                                        </p:tgtEl>
                                        <p:attrNameLst>
                                          <p:attrName>style.visibility</p:attrName>
                                        </p:attrNameLst>
                                      </p:cBhvr>
                                      <p:to>
                                        <p:strVal val="visible"/>
                                      </p:to>
                                    </p:set>
                                    <p:anim calcmode="discrete" valueType="clr">
                                      <p:cBhvr override="childStyle">
                                        <p:cTn id="66" dur="80"/>
                                        <p:tgtEl>
                                          <p:spTgt spid="37">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67" dur="80"/>
                                        <p:tgtEl>
                                          <p:spTgt spid="37">
                                            <p:txEl>
                                              <p:pRg st="6" end="6"/>
                                            </p:txEl>
                                          </p:spTgt>
                                        </p:tgtEl>
                                        <p:attrNameLst>
                                          <p:attrName>fillcolor</p:attrName>
                                        </p:attrNameLst>
                                      </p:cBhvr>
                                      <p:tavLst>
                                        <p:tav tm="0">
                                          <p:val>
                                            <p:clrVal>
                                              <a:schemeClr val="accent2"/>
                                            </p:clrVal>
                                          </p:val>
                                        </p:tav>
                                        <p:tav tm="50000">
                                          <p:val>
                                            <p:clrVal>
                                              <a:schemeClr val="hlink"/>
                                            </p:clrVal>
                                          </p:val>
                                        </p:tav>
                                      </p:tavLst>
                                    </p:anim>
                                    <p:set>
                                      <p:cBhvr>
                                        <p:cTn id="68" dur="80"/>
                                        <p:tgtEl>
                                          <p:spTgt spid="37">
                                            <p:txEl>
                                              <p:pRg st="6" end="6"/>
                                            </p:txEl>
                                          </p:spTgt>
                                        </p:tgtEl>
                                        <p:attrNameLst>
                                          <p:attrName>fill.type</p:attrName>
                                        </p:attrNameLst>
                                      </p:cBhvr>
                                      <p:to>
                                        <p:strVal val="solid"/>
                                      </p:to>
                                    </p:set>
                                  </p:childTnLst>
                                </p:cTn>
                              </p:par>
                              <p:par>
                                <p:cTn id="69" presetID="17" presetClass="entr" presetSubtype="10" fill="hold" nodeType="withEffect">
                                  <p:stCondLst>
                                    <p:cond delay="0"/>
                                  </p:stCondLst>
                                  <p:childTnLst>
                                    <p:set>
                                      <p:cBhvr>
                                        <p:cTn id="70" dur="1" fill="hold">
                                          <p:stCondLst>
                                            <p:cond delay="0"/>
                                          </p:stCondLst>
                                        </p:cTn>
                                        <p:tgtEl>
                                          <p:spTgt spid="63"/>
                                        </p:tgtEl>
                                        <p:attrNameLst>
                                          <p:attrName>style.visibility</p:attrName>
                                        </p:attrNameLst>
                                      </p:cBhvr>
                                      <p:to>
                                        <p:strVal val="visible"/>
                                      </p:to>
                                    </p:set>
                                    <p:anim calcmode="lin" valueType="num">
                                      <p:cBhvr>
                                        <p:cTn id="71" dur="500" fill="hold"/>
                                        <p:tgtEl>
                                          <p:spTgt spid="63"/>
                                        </p:tgtEl>
                                        <p:attrNameLst>
                                          <p:attrName>ppt_w</p:attrName>
                                        </p:attrNameLst>
                                      </p:cBhvr>
                                      <p:tavLst>
                                        <p:tav tm="0">
                                          <p:val>
                                            <p:fltVal val="0"/>
                                          </p:val>
                                        </p:tav>
                                        <p:tav tm="100000">
                                          <p:val>
                                            <p:strVal val="#ppt_w"/>
                                          </p:val>
                                        </p:tav>
                                      </p:tavLst>
                                    </p:anim>
                                    <p:anim calcmode="lin" valueType="num">
                                      <p:cBhvr>
                                        <p:cTn id="72" dur="500" fill="hold"/>
                                        <p:tgtEl>
                                          <p:spTgt spid="63"/>
                                        </p:tgtEl>
                                        <p:attrNameLst>
                                          <p:attrName>ppt_h</p:attrName>
                                        </p:attrNameLst>
                                      </p:cBhvr>
                                      <p:tavLst>
                                        <p:tav tm="0">
                                          <p:val>
                                            <p:strVal val="#ppt_h"/>
                                          </p:val>
                                        </p:tav>
                                        <p:tav tm="100000">
                                          <p:val>
                                            <p:strVal val="#ppt_h"/>
                                          </p:val>
                                        </p:tav>
                                      </p:tavLst>
                                    </p:anim>
                                  </p:childTnLst>
                                </p:cTn>
                              </p:par>
                            </p:childTnLst>
                          </p:cTn>
                        </p:par>
                        <p:par>
                          <p:cTn id="73" fill="hold">
                            <p:stCondLst>
                              <p:cond delay="799"/>
                            </p:stCondLst>
                            <p:childTnLst>
                              <p:par>
                                <p:cTn id="74" presetID="17" presetClass="entr" presetSubtype="10" fill="hold" nodeType="after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500" fill="hold"/>
                                        <p:tgtEl>
                                          <p:spTgt spid="17"/>
                                        </p:tgtEl>
                                        <p:attrNameLst>
                                          <p:attrName>ppt_w</p:attrName>
                                        </p:attrNameLst>
                                      </p:cBhvr>
                                      <p:tavLst>
                                        <p:tav tm="0">
                                          <p:val>
                                            <p:fltVal val="0"/>
                                          </p:val>
                                        </p:tav>
                                        <p:tav tm="100000">
                                          <p:val>
                                            <p:strVal val="#ppt_w"/>
                                          </p:val>
                                        </p:tav>
                                      </p:tavLst>
                                    </p:anim>
                                    <p:anim calcmode="lin" valueType="num">
                                      <p:cBhvr>
                                        <p:cTn id="77" dur="500" fill="hold"/>
                                        <p:tgtEl>
                                          <p:spTgt spid="17"/>
                                        </p:tgtEl>
                                        <p:attrNameLst>
                                          <p:attrName>ppt_h</p:attrName>
                                        </p:attrNameLst>
                                      </p:cBhvr>
                                      <p:tavLst>
                                        <p:tav tm="0">
                                          <p:val>
                                            <p:strVal val="#ppt_h"/>
                                          </p:val>
                                        </p:tav>
                                        <p:tav tm="100000">
                                          <p:val>
                                            <p:strVal val="#ppt_h"/>
                                          </p:val>
                                        </p:tav>
                                      </p:tavLst>
                                    </p:anim>
                                  </p:childTnLst>
                                </p:cTn>
                              </p:par>
                            </p:childTnLst>
                          </p:cTn>
                        </p:par>
                        <p:par>
                          <p:cTn id="78" fill="hold">
                            <p:stCondLst>
                              <p:cond delay="1299"/>
                            </p:stCondLst>
                            <p:childTnLst>
                              <p:par>
                                <p:cTn id="79" presetID="53" presetClass="entr" presetSubtype="16" fill="hold" grpId="0" nodeType="after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p:cTn id="81" dur="500" fill="hold"/>
                                        <p:tgtEl>
                                          <p:spTgt spid="18"/>
                                        </p:tgtEl>
                                        <p:attrNameLst>
                                          <p:attrName>ppt_w</p:attrName>
                                        </p:attrNameLst>
                                      </p:cBhvr>
                                      <p:tavLst>
                                        <p:tav tm="0">
                                          <p:val>
                                            <p:fltVal val="0"/>
                                          </p:val>
                                        </p:tav>
                                        <p:tav tm="100000">
                                          <p:val>
                                            <p:strVal val="#ppt_w"/>
                                          </p:val>
                                        </p:tav>
                                      </p:tavLst>
                                    </p:anim>
                                    <p:anim calcmode="lin" valueType="num">
                                      <p:cBhvr>
                                        <p:cTn id="82" dur="500" fill="hold"/>
                                        <p:tgtEl>
                                          <p:spTgt spid="18"/>
                                        </p:tgtEl>
                                        <p:attrNameLst>
                                          <p:attrName>ppt_h</p:attrName>
                                        </p:attrNameLst>
                                      </p:cBhvr>
                                      <p:tavLst>
                                        <p:tav tm="0">
                                          <p:val>
                                            <p:fltVal val="0"/>
                                          </p:val>
                                        </p:tav>
                                        <p:tav tm="100000">
                                          <p:val>
                                            <p:strVal val="#ppt_h"/>
                                          </p:val>
                                        </p:tav>
                                      </p:tavLst>
                                    </p:anim>
                                    <p:animEffect transition="in" filter="fade">
                                      <p:cBhvr>
                                        <p:cTn id="83" dur="500"/>
                                        <p:tgtEl>
                                          <p:spTgt spid="18"/>
                                        </p:tgtEl>
                                      </p:cBhvr>
                                    </p:animEffect>
                                  </p:childTnLst>
                                </p:cTn>
                              </p:par>
                            </p:childTnLst>
                          </p:cTn>
                        </p:par>
                        <p:par>
                          <p:cTn id="84" fill="hold">
                            <p:stCondLst>
                              <p:cond delay="1799"/>
                            </p:stCondLst>
                            <p:childTnLst>
                              <p:par>
                                <p:cTn id="85" presetID="53" presetClass="entr" presetSubtype="16" fill="hold" grpId="0" nodeType="afterEffect">
                                  <p:stCondLst>
                                    <p:cond delay="0"/>
                                  </p:stCondLst>
                                  <p:childTnLst>
                                    <p:set>
                                      <p:cBhvr>
                                        <p:cTn id="86" dur="1" fill="hold">
                                          <p:stCondLst>
                                            <p:cond delay="0"/>
                                          </p:stCondLst>
                                        </p:cTn>
                                        <p:tgtEl>
                                          <p:spTgt spid="67"/>
                                        </p:tgtEl>
                                        <p:attrNameLst>
                                          <p:attrName>style.visibility</p:attrName>
                                        </p:attrNameLst>
                                      </p:cBhvr>
                                      <p:to>
                                        <p:strVal val="visible"/>
                                      </p:to>
                                    </p:set>
                                    <p:anim calcmode="lin" valueType="num">
                                      <p:cBhvr>
                                        <p:cTn id="87" dur="500" fill="hold"/>
                                        <p:tgtEl>
                                          <p:spTgt spid="67"/>
                                        </p:tgtEl>
                                        <p:attrNameLst>
                                          <p:attrName>ppt_w</p:attrName>
                                        </p:attrNameLst>
                                      </p:cBhvr>
                                      <p:tavLst>
                                        <p:tav tm="0">
                                          <p:val>
                                            <p:fltVal val="0"/>
                                          </p:val>
                                        </p:tav>
                                        <p:tav tm="100000">
                                          <p:val>
                                            <p:strVal val="#ppt_w"/>
                                          </p:val>
                                        </p:tav>
                                      </p:tavLst>
                                    </p:anim>
                                    <p:anim calcmode="lin" valueType="num">
                                      <p:cBhvr>
                                        <p:cTn id="88" dur="500" fill="hold"/>
                                        <p:tgtEl>
                                          <p:spTgt spid="67"/>
                                        </p:tgtEl>
                                        <p:attrNameLst>
                                          <p:attrName>ppt_h</p:attrName>
                                        </p:attrNameLst>
                                      </p:cBhvr>
                                      <p:tavLst>
                                        <p:tav tm="0">
                                          <p:val>
                                            <p:fltVal val="0"/>
                                          </p:val>
                                        </p:tav>
                                        <p:tav tm="100000">
                                          <p:val>
                                            <p:strVal val="#ppt_h"/>
                                          </p:val>
                                        </p:tav>
                                      </p:tavLst>
                                    </p:anim>
                                    <p:animEffect transition="in" filter="fade">
                                      <p:cBhvr>
                                        <p:cTn id="89" dur="500"/>
                                        <p:tgtEl>
                                          <p:spTgt spid="67"/>
                                        </p:tgtEl>
                                      </p:cBhvr>
                                    </p:animEffect>
                                  </p:childTnLst>
                                </p:cTn>
                              </p:par>
                            </p:childTnLst>
                          </p:cTn>
                        </p:par>
                        <p:par>
                          <p:cTn id="90" fill="hold">
                            <p:stCondLst>
                              <p:cond delay="2299"/>
                            </p:stCondLst>
                            <p:childTnLst>
                              <p:par>
                                <p:cTn id="91" presetID="53" presetClass="entr" presetSubtype="16" fill="hold" grpId="0" nodeType="afterEffect">
                                  <p:stCondLst>
                                    <p:cond delay="0"/>
                                  </p:stCondLst>
                                  <p:childTnLst>
                                    <p:set>
                                      <p:cBhvr>
                                        <p:cTn id="92" dur="1" fill="hold">
                                          <p:stCondLst>
                                            <p:cond delay="0"/>
                                          </p:stCondLst>
                                        </p:cTn>
                                        <p:tgtEl>
                                          <p:spTgt spid="66"/>
                                        </p:tgtEl>
                                        <p:attrNameLst>
                                          <p:attrName>style.visibility</p:attrName>
                                        </p:attrNameLst>
                                      </p:cBhvr>
                                      <p:to>
                                        <p:strVal val="visible"/>
                                      </p:to>
                                    </p:set>
                                    <p:anim calcmode="lin" valueType="num">
                                      <p:cBhvr>
                                        <p:cTn id="93" dur="500" fill="hold"/>
                                        <p:tgtEl>
                                          <p:spTgt spid="66"/>
                                        </p:tgtEl>
                                        <p:attrNameLst>
                                          <p:attrName>ppt_w</p:attrName>
                                        </p:attrNameLst>
                                      </p:cBhvr>
                                      <p:tavLst>
                                        <p:tav tm="0">
                                          <p:val>
                                            <p:fltVal val="0"/>
                                          </p:val>
                                        </p:tav>
                                        <p:tav tm="100000">
                                          <p:val>
                                            <p:strVal val="#ppt_w"/>
                                          </p:val>
                                        </p:tav>
                                      </p:tavLst>
                                    </p:anim>
                                    <p:anim calcmode="lin" valueType="num">
                                      <p:cBhvr>
                                        <p:cTn id="94" dur="500" fill="hold"/>
                                        <p:tgtEl>
                                          <p:spTgt spid="66"/>
                                        </p:tgtEl>
                                        <p:attrNameLst>
                                          <p:attrName>ppt_h</p:attrName>
                                        </p:attrNameLst>
                                      </p:cBhvr>
                                      <p:tavLst>
                                        <p:tav tm="0">
                                          <p:val>
                                            <p:fltVal val="0"/>
                                          </p:val>
                                        </p:tav>
                                        <p:tav tm="100000">
                                          <p:val>
                                            <p:strVal val="#ppt_h"/>
                                          </p:val>
                                        </p:tav>
                                      </p:tavLst>
                                    </p:anim>
                                    <p:animEffect transition="in" filter="fade">
                                      <p:cBhvr>
                                        <p:cTn id="95" dur="500"/>
                                        <p:tgtEl>
                                          <p:spTgt spid="66"/>
                                        </p:tgtEl>
                                      </p:cBhvr>
                                    </p:animEffect>
                                  </p:childTnLst>
                                </p:cTn>
                              </p:par>
                            </p:childTnLst>
                          </p:cTn>
                        </p:par>
                        <p:par>
                          <p:cTn id="96" fill="hold">
                            <p:stCondLst>
                              <p:cond delay="2799"/>
                            </p:stCondLst>
                            <p:childTnLst>
                              <p:par>
                                <p:cTn id="97" presetID="53" presetClass="entr" presetSubtype="16" fill="hold" grpId="0" nodeType="afterEffect">
                                  <p:stCondLst>
                                    <p:cond delay="0"/>
                                  </p:stCondLst>
                                  <p:childTnLst>
                                    <p:set>
                                      <p:cBhvr>
                                        <p:cTn id="98" dur="1" fill="hold">
                                          <p:stCondLst>
                                            <p:cond delay="0"/>
                                          </p:stCondLst>
                                        </p:cTn>
                                        <p:tgtEl>
                                          <p:spTgt spid="68"/>
                                        </p:tgtEl>
                                        <p:attrNameLst>
                                          <p:attrName>style.visibility</p:attrName>
                                        </p:attrNameLst>
                                      </p:cBhvr>
                                      <p:to>
                                        <p:strVal val="visible"/>
                                      </p:to>
                                    </p:set>
                                    <p:anim calcmode="lin" valueType="num">
                                      <p:cBhvr>
                                        <p:cTn id="99" dur="500" fill="hold"/>
                                        <p:tgtEl>
                                          <p:spTgt spid="68"/>
                                        </p:tgtEl>
                                        <p:attrNameLst>
                                          <p:attrName>ppt_w</p:attrName>
                                        </p:attrNameLst>
                                      </p:cBhvr>
                                      <p:tavLst>
                                        <p:tav tm="0">
                                          <p:val>
                                            <p:fltVal val="0"/>
                                          </p:val>
                                        </p:tav>
                                        <p:tav tm="100000">
                                          <p:val>
                                            <p:strVal val="#ppt_w"/>
                                          </p:val>
                                        </p:tav>
                                      </p:tavLst>
                                    </p:anim>
                                    <p:anim calcmode="lin" valueType="num">
                                      <p:cBhvr>
                                        <p:cTn id="100" dur="500" fill="hold"/>
                                        <p:tgtEl>
                                          <p:spTgt spid="68"/>
                                        </p:tgtEl>
                                        <p:attrNameLst>
                                          <p:attrName>ppt_h</p:attrName>
                                        </p:attrNameLst>
                                      </p:cBhvr>
                                      <p:tavLst>
                                        <p:tav tm="0">
                                          <p:val>
                                            <p:fltVal val="0"/>
                                          </p:val>
                                        </p:tav>
                                        <p:tav tm="100000">
                                          <p:val>
                                            <p:strVal val="#ppt_h"/>
                                          </p:val>
                                        </p:tav>
                                      </p:tavLst>
                                    </p:anim>
                                    <p:animEffect transition="in" filter="fade">
                                      <p:cBhvr>
                                        <p:cTn id="101"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18" grpId="0" animBg="1"/>
      <p:bldP spid="66" grpId="0" animBg="1"/>
      <p:bldP spid="67" grpId="0" animBg="1"/>
      <p:bldP spid="68" grpId="0" animBg="1"/>
      <p:bldP spid="6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642910" y="571484"/>
            <a:ext cx="2428892"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solidFill>
                  <a:schemeClr val="accent1">
                    <a:lumMod val="60000"/>
                    <a:lumOff val="40000"/>
                  </a:schemeClr>
                </a:solidFill>
              </a:rPr>
              <a:t>一键向导</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9" name="矩形 108"/>
          <p:cNvSpPr/>
          <p:nvPr/>
        </p:nvSpPr>
        <p:spPr bwMode="auto">
          <a:xfrm>
            <a:off x="6913880" y="5429250"/>
            <a:ext cx="223012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2714612" y="785798"/>
            <a:ext cx="5357850" cy="369332"/>
          </a:xfrm>
          <a:prstGeom prst="rect">
            <a:avLst/>
          </a:prstGeom>
        </p:spPr>
        <p:txBody>
          <a:bodyPr wrap="square">
            <a:spAutoFit/>
          </a:bodyPr>
          <a:lstStyle/>
          <a:p>
            <a:pPr defTabSz="955675">
              <a:spcBef>
                <a:spcPct val="20000"/>
              </a:spcBef>
            </a:pPr>
            <a:r>
              <a:rPr lang="zh-CN" altLang="en-US" dirty="0" smtClean="0">
                <a:latin typeface="Calibri" panose="020F0502020204030204" pitchFamily="34" charset="0"/>
                <a:ea typeface="微软雅黑" panose="020B0503020204020204" pitchFamily="34" charset="-122"/>
                <a:sym typeface="Calibri" panose="020F0502020204030204" pitchFamily="34" charset="0"/>
              </a:rPr>
              <a:t>向导式操作，易学易懂轻松上手。</a:t>
            </a:r>
            <a:endParaRPr lang="zh-CN" altLang="en-US" dirty="0"/>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cxnSp>
        <p:nvCxnSpPr>
          <p:cNvPr id="65" name="直接连接符 64"/>
          <p:cNvCxnSpPr/>
          <p:nvPr/>
        </p:nvCxnSpPr>
        <p:spPr bwMode="auto">
          <a:xfrm rot="5400000">
            <a:off x="1715274" y="3214690"/>
            <a:ext cx="3571106" cy="794"/>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cxnSp>
        <p:nvCxnSpPr>
          <p:cNvPr id="61" name="直接连接符 60"/>
          <p:cNvCxnSpPr/>
          <p:nvPr/>
        </p:nvCxnSpPr>
        <p:spPr bwMode="auto">
          <a:xfrm>
            <a:off x="1214414" y="3214690"/>
            <a:ext cx="6858048" cy="1588"/>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pic>
        <p:nvPicPr>
          <p:cNvPr id="58" name="图片 57" descr="Catch0.jpg"/>
          <p:cNvPicPr>
            <a:picLocks noChangeAspect="1"/>
          </p:cNvPicPr>
          <p:nvPr/>
        </p:nvPicPr>
        <p:blipFill>
          <a:blip r:embed="rId1" cstate="print"/>
          <a:stretch>
            <a:fillRect/>
          </a:stretch>
        </p:blipFill>
        <p:spPr>
          <a:xfrm>
            <a:off x="1214414" y="1428740"/>
            <a:ext cx="2214578" cy="1654605"/>
          </a:xfrm>
          <a:prstGeom prst="rect">
            <a:avLst/>
          </a:prstGeom>
        </p:spPr>
      </p:pic>
      <p:pic>
        <p:nvPicPr>
          <p:cNvPr id="59" name="图片 58" descr="Catch1.jpg"/>
          <p:cNvPicPr>
            <a:picLocks noChangeAspect="1"/>
          </p:cNvPicPr>
          <p:nvPr/>
        </p:nvPicPr>
        <p:blipFill>
          <a:blip r:embed="rId2" cstate="print"/>
          <a:stretch>
            <a:fillRect/>
          </a:stretch>
        </p:blipFill>
        <p:spPr>
          <a:xfrm>
            <a:off x="3571868" y="1428740"/>
            <a:ext cx="2133929" cy="1643074"/>
          </a:xfrm>
          <a:prstGeom prst="rect">
            <a:avLst/>
          </a:prstGeom>
        </p:spPr>
      </p:pic>
      <p:pic>
        <p:nvPicPr>
          <p:cNvPr id="60" name="图片 59" descr="Catch2.jpg"/>
          <p:cNvPicPr>
            <a:picLocks noChangeAspect="1"/>
          </p:cNvPicPr>
          <p:nvPr/>
        </p:nvPicPr>
        <p:blipFill>
          <a:blip r:embed="rId3" cstate="print"/>
          <a:stretch>
            <a:fillRect/>
          </a:stretch>
        </p:blipFill>
        <p:spPr>
          <a:xfrm>
            <a:off x="5857884" y="1428740"/>
            <a:ext cx="2207678" cy="1643074"/>
          </a:xfrm>
          <a:prstGeom prst="rect">
            <a:avLst/>
          </a:prstGeom>
        </p:spPr>
      </p:pic>
      <p:pic>
        <p:nvPicPr>
          <p:cNvPr id="62" name="图片 61" descr="Catch3.jpg"/>
          <p:cNvPicPr>
            <a:picLocks noChangeAspect="1"/>
          </p:cNvPicPr>
          <p:nvPr/>
        </p:nvPicPr>
        <p:blipFill>
          <a:blip r:embed="rId4" cstate="print"/>
          <a:stretch>
            <a:fillRect/>
          </a:stretch>
        </p:blipFill>
        <p:spPr>
          <a:xfrm>
            <a:off x="1214414" y="3357566"/>
            <a:ext cx="2214578" cy="1643074"/>
          </a:xfrm>
          <a:prstGeom prst="rect">
            <a:avLst/>
          </a:prstGeom>
        </p:spPr>
      </p:pic>
      <p:pic>
        <p:nvPicPr>
          <p:cNvPr id="64" name="图片 63" descr="Catch4.jpg"/>
          <p:cNvPicPr>
            <a:picLocks noChangeAspect="1"/>
          </p:cNvPicPr>
          <p:nvPr/>
        </p:nvPicPr>
        <p:blipFill>
          <a:blip r:embed="rId5" cstate="print"/>
          <a:stretch>
            <a:fillRect/>
          </a:stretch>
        </p:blipFill>
        <p:spPr>
          <a:xfrm>
            <a:off x="3571868" y="3357566"/>
            <a:ext cx="2143140" cy="1643074"/>
          </a:xfrm>
          <a:prstGeom prst="rect">
            <a:avLst/>
          </a:prstGeom>
        </p:spPr>
      </p:pic>
      <p:pic>
        <p:nvPicPr>
          <p:cNvPr id="66" name="图片 65" descr="Catch6.jpg"/>
          <p:cNvPicPr>
            <a:picLocks noChangeAspect="1"/>
          </p:cNvPicPr>
          <p:nvPr/>
        </p:nvPicPr>
        <p:blipFill>
          <a:blip r:embed="rId6" cstate="print"/>
          <a:stretch>
            <a:fillRect/>
          </a:stretch>
        </p:blipFill>
        <p:spPr>
          <a:xfrm>
            <a:off x="5857884" y="3357566"/>
            <a:ext cx="2214578" cy="1643074"/>
          </a:xfrm>
          <a:prstGeom prst="rect">
            <a:avLst/>
          </a:prstGeom>
        </p:spPr>
      </p:pic>
      <p:cxnSp>
        <p:nvCxnSpPr>
          <p:cNvPr id="67" name="直接连接符 66"/>
          <p:cNvCxnSpPr/>
          <p:nvPr/>
        </p:nvCxnSpPr>
        <p:spPr bwMode="auto">
          <a:xfrm rot="5400000">
            <a:off x="4000496" y="3214690"/>
            <a:ext cx="3571900" cy="1588"/>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fltVal val="0"/>
                                          </p:val>
                                        </p:tav>
                                        <p:tav tm="100000">
                                          <p:val>
                                            <p:strVal val="#ppt_h"/>
                                          </p:val>
                                        </p:tav>
                                      </p:tavLst>
                                    </p:anim>
                                    <p:anim calcmode="lin" valueType="num">
                                      <p:cBhvr>
                                        <p:cTn id="9" dur="500" fill="hold"/>
                                        <p:tgtEl>
                                          <p:spTgt spid="107"/>
                                        </p:tgtEl>
                                        <p:attrNameLst>
                                          <p:attrName>style.rotation</p:attrName>
                                        </p:attrNameLst>
                                      </p:cBhvr>
                                      <p:tavLst>
                                        <p:tav tm="0">
                                          <p:val>
                                            <p:fltVal val="360"/>
                                          </p:val>
                                        </p:tav>
                                        <p:tav tm="100000">
                                          <p:val>
                                            <p:fltVal val="0"/>
                                          </p:val>
                                        </p:tav>
                                      </p:tavLst>
                                    </p:anim>
                                    <p:animEffect transition="in" filter="fade">
                                      <p:cBhvr>
                                        <p:cTn id="10" dur="500"/>
                                        <p:tgtEl>
                                          <p:spTgt spid="107"/>
                                        </p:tgtEl>
                                      </p:cBhvr>
                                    </p:animEffect>
                                  </p:childTnLst>
                                </p:cTn>
                              </p:par>
                            </p:childTnLst>
                          </p:cTn>
                        </p:par>
                        <p:par>
                          <p:cTn id="11" fill="hold">
                            <p:stCondLst>
                              <p:cond delay="500"/>
                            </p:stCondLst>
                            <p:childTnLst>
                              <p:par>
                                <p:cTn id="12" presetID="27" presetClass="entr" presetSubtype="0" fill="hold" grpId="0" nodeType="afterEffect">
                                  <p:stCondLst>
                                    <p:cond delay="0"/>
                                  </p:stCondLst>
                                  <p:iterate type="lt">
                                    <p:tmPct val="50000"/>
                                  </p:iterate>
                                  <p:childTnLst>
                                    <p:set>
                                      <p:cBhvr>
                                        <p:cTn id="13" dur="1" fill="hold">
                                          <p:stCondLst>
                                            <p:cond delay="0"/>
                                          </p:stCondLst>
                                        </p:cTn>
                                        <p:tgtEl>
                                          <p:spTgt spid="37"/>
                                        </p:tgtEl>
                                        <p:attrNameLst>
                                          <p:attrName>style.visibility</p:attrName>
                                        </p:attrNameLst>
                                      </p:cBhvr>
                                      <p:to>
                                        <p:strVal val="visible"/>
                                      </p:to>
                                    </p:set>
                                    <p:anim calcmode="discrete" valueType="clr">
                                      <p:cBhvr override="childStyle">
                                        <p:cTn id="14" dur="80"/>
                                        <p:tgtEl>
                                          <p:spTgt spid="37"/>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37"/>
                                        </p:tgtEl>
                                        <p:attrNameLst>
                                          <p:attrName>fillcolor</p:attrName>
                                        </p:attrNameLst>
                                      </p:cBhvr>
                                      <p:tavLst>
                                        <p:tav tm="0">
                                          <p:val>
                                            <p:clrVal>
                                              <a:schemeClr val="accent2"/>
                                            </p:clrVal>
                                          </p:val>
                                        </p:tav>
                                        <p:tav tm="50000">
                                          <p:val>
                                            <p:clrVal>
                                              <a:schemeClr val="hlink"/>
                                            </p:clrVal>
                                          </p:val>
                                        </p:tav>
                                      </p:tavLst>
                                    </p:anim>
                                    <p:set>
                                      <p:cBhvr>
                                        <p:cTn id="16" dur="80"/>
                                        <p:tgtEl>
                                          <p:spTgt spid="37"/>
                                        </p:tgtEl>
                                        <p:attrNameLst>
                                          <p:attrName>fill.type</p:attrName>
                                        </p:attrNameLst>
                                      </p:cBhvr>
                                      <p:to>
                                        <p:strVal val="solid"/>
                                      </p:to>
                                    </p:set>
                                  </p:childTnLst>
                                </p:cTn>
                              </p:par>
                            </p:childTnLst>
                          </p:cTn>
                        </p:par>
                        <p:par>
                          <p:cTn id="17" fill="hold">
                            <p:stCondLst>
                              <p:cond delay="639"/>
                            </p:stCondLst>
                            <p:childTnLst>
                              <p:par>
                                <p:cTn id="18" presetID="23" presetClass="entr" presetSubtype="16" fill="hold" nodeType="afterEffect">
                                  <p:stCondLst>
                                    <p:cond delay="0"/>
                                  </p:stCondLst>
                                  <p:childTnLst>
                                    <p:set>
                                      <p:cBhvr>
                                        <p:cTn id="19" dur="1" fill="hold">
                                          <p:stCondLst>
                                            <p:cond delay="0"/>
                                          </p:stCondLst>
                                        </p:cTn>
                                        <p:tgtEl>
                                          <p:spTgt spid="58"/>
                                        </p:tgtEl>
                                        <p:attrNameLst>
                                          <p:attrName>style.visibility</p:attrName>
                                        </p:attrNameLst>
                                      </p:cBhvr>
                                      <p:to>
                                        <p:strVal val="visible"/>
                                      </p:to>
                                    </p:set>
                                    <p:anim calcmode="lin" valueType="num">
                                      <p:cBhvr>
                                        <p:cTn id="20" dur="500" fill="hold"/>
                                        <p:tgtEl>
                                          <p:spTgt spid="58"/>
                                        </p:tgtEl>
                                        <p:attrNameLst>
                                          <p:attrName>ppt_w</p:attrName>
                                        </p:attrNameLst>
                                      </p:cBhvr>
                                      <p:tavLst>
                                        <p:tav tm="0">
                                          <p:val>
                                            <p:fltVal val="0"/>
                                          </p:val>
                                        </p:tav>
                                        <p:tav tm="100000">
                                          <p:val>
                                            <p:strVal val="#ppt_w"/>
                                          </p:val>
                                        </p:tav>
                                      </p:tavLst>
                                    </p:anim>
                                    <p:anim calcmode="lin" valueType="num">
                                      <p:cBhvr>
                                        <p:cTn id="21" dur="500" fill="hold"/>
                                        <p:tgtEl>
                                          <p:spTgt spid="58"/>
                                        </p:tgtEl>
                                        <p:attrNameLst>
                                          <p:attrName>ppt_h</p:attrName>
                                        </p:attrNameLst>
                                      </p:cBhvr>
                                      <p:tavLst>
                                        <p:tav tm="0">
                                          <p:val>
                                            <p:fltVal val="0"/>
                                          </p:val>
                                        </p:tav>
                                        <p:tav tm="100000">
                                          <p:val>
                                            <p:strVal val="#ppt_h"/>
                                          </p:val>
                                        </p:tav>
                                      </p:tavLst>
                                    </p:anim>
                                  </p:childTnLst>
                                </p:cTn>
                              </p:par>
                              <p:par>
                                <p:cTn id="22" presetID="18" presetClass="entr" presetSubtype="12" fill="hold" nodeType="withEffect">
                                  <p:stCondLst>
                                    <p:cond delay="0"/>
                                  </p:stCondLst>
                                  <p:childTnLst>
                                    <p:set>
                                      <p:cBhvr>
                                        <p:cTn id="23" dur="1" fill="hold">
                                          <p:stCondLst>
                                            <p:cond delay="0"/>
                                          </p:stCondLst>
                                        </p:cTn>
                                        <p:tgtEl>
                                          <p:spTgt spid="65"/>
                                        </p:tgtEl>
                                        <p:attrNameLst>
                                          <p:attrName>style.visibility</p:attrName>
                                        </p:attrNameLst>
                                      </p:cBhvr>
                                      <p:to>
                                        <p:strVal val="visible"/>
                                      </p:to>
                                    </p:set>
                                    <p:animEffect transition="in" filter="strips(downLeft)">
                                      <p:cBhvr>
                                        <p:cTn id="24" dur="500"/>
                                        <p:tgtEl>
                                          <p:spTgt spid="65"/>
                                        </p:tgtEl>
                                      </p:cBhvr>
                                    </p:animEffect>
                                  </p:childTnLst>
                                </p:cTn>
                              </p:par>
                              <p:par>
                                <p:cTn id="25" presetID="18" presetClass="entr" presetSubtype="6" fill="hold" nodeType="with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strips(downRight)">
                                      <p:cBhvr>
                                        <p:cTn id="27" dur="500"/>
                                        <p:tgtEl>
                                          <p:spTgt spid="61"/>
                                        </p:tgtEl>
                                      </p:cBhvr>
                                    </p:animEffect>
                                  </p:childTnLst>
                                </p:cTn>
                              </p:par>
                            </p:childTnLst>
                          </p:cTn>
                        </p:par>
                      </p:childTnLst>
                    </p:cTn>
                  </p:par>
                  <p:par>
                    <p:cTn id="28" fill="hold">
                      <p:stCondLst>
                        <p:cond delay="indefinite"/>
                      </p:stCondLst>
                      <p:childTnLst>
                        <p:par>
                          <p:cTn id="29" fill="hold">
                            <p:stCondLst>
                              <p:cond delay="0"/>
                            </p:stCondLst>
                            <p:childTnLst>
                              <p:par>
                                <p:cTn id="30" presetID="23" presetClass="entr" presetSubtype="16" fill="hold" nodeType="clickEffect">
                                  <p:stCondLst>
                                    <p:cond delay="0"/>
                                  </p:stCondLst>
                                  <p:childTnLst>
                                    <p:set>
                                      <p:cBhvr>
                                        <p:cTn id="31" dur="1" fill="hold">
                                          <p:stCondLst>
                                            <p:cond delay="0"/>
                                          </p:stCondLst>
                                        </p:cTn>
                                        <p:tgtEl>
                                          <p:spTgt spid="59"/>
                                        </p:tgtEl>
                                        <p:attrNameLst>
                                          <p:attrName>style.visibility</p:attrName>
                                        </p:attrNameLst>
                                      </p:cBhvr>
                                      <p:to>
                                        <p:strVal val="visible"/>
                                      </p:to>
                                    </p:set>
                                    <p:anim calcmode="lin" valueType="num">
                                      <p:cBhvr>
                                        <p:cTn id="32" dur="500" fill="hold"/>
                                        <p:tgtEl>
                                          <p:spTgt spid="59"/>
                                        </p:tgtEl>
                                        <p:attrNameLst>
                                          <p:attrName>ppt_w</p:attrName>
                                        </p:attrNameLst>
                                      </p:cBhvr>
                                      <p:tavLst>
                                        <p:tav tm="0">
                                          <p:val>
                                            <p:fltVal val="0"/>
                                          </p:val>
                                        </p:tav>
                                        <p:tav tm="100000">
                                          <p:val>
                                            <p:strVal val="#ppt_w"/>
                                          </p:val>
                                        </p:tav>
                                      </p:tavLst>
                                    </p:anim>
                                    <p:anim calcmode="lin" valueType="num">
                                      <p:cBhvr>
                                        <p:cTn id="33" dur="500" fill="hold"/>
                                        <p:tgtEl>
                                          <p:spTgt spid="59"/>
                                        </p:tgtEl>
                                        <p:attrNameLst>
                                          <p:attrName>ppt_h</p:attrName>
                                        </p:attrNameLst>
                                      </p:cBhvr>
                                      <p:tavLst>
                                        <p:tav tm="0">
                                          <p:val>
                                            <p:fltVal val="0"/>
                                          </p:val>
                                        </p:tav>
                                        <p:tav tm="100000">
                                          <p:val>
                                            <p:strVal val="#ppt_h"/>
                                          </p:val>
                                        </p:tav>
                                      </p:tavLst>
                                    </p:anim>
                                  </p:childTnLst>
                                </p:cTn>
                              </p:par>
                              <p:par>
                                <p:cTn id="34" presetID="18" presetClass="entr" presetSubtype="12" fill="hold" nodeType="withEffect">
                                  <p:stCondLst>
                                    <p:cond delay="0"/>
                                  </p:stCondLst>
                                  <p:childTnLst>
                                    <p:set>
                                      <p:cBhvr>
                                        <p:cTn id="35" dur="1" fill="hold">
                                          <p:stCondLst>
                                            <p:cond delay="0"/>
                                          </p:stCondLst>
                                        </p:cTn>
                                        <p:tgtEl>
                                          <p:spTgt spid="67"/>
                                        </p:tgtEl>
                                        <p:attrNameLst>
                                          <p:attrName>style.visibility</p:attrName>
                                        </p:attrNameLst>
                                      </p:cBhvr>
                                      <p:to>
                                        <p:strVal val="visible"/>
                                      </p:to>
                                    </p:set>
                                    <p:animEffect transition="in" filter="strips(downLeft)">
                                      <p:cBhvr>
                                        <p:cTn id="36" dur="500"/>
                                        <p:tgtEl>
                                          <p:spTgt spid="67"/>
                                        </p:tgtEl>
                                      </p:cBhvr>
                                    </p:animEffect>
                                  </p:childTnLst>
                                </p:cTn>
                              </p:par>
                            </p:childTnLst>
                          </p:cTn>
                        </p:par>
                      </p:childTnLst>
                    </p:cTn>
                  </p:par>
                  <p:par>
                    <p:cTn id="37" fill="hold">
                      <p:stCondLst>
                        <p:cond delay="indefinite"/>
                      </p:stCondLst>
                      <p:childTnLst>
                        <p:par>
                          <p:cTn id="38" fill="hold">
                            <p:stCondLst>
                              <p:cond delay="0"/>
                            </p:stCondLst>
                            <p:childTnLst>
                              <p:par>
                                <p:cTn id="39" presetID="23" presetClass="entr" presetSubtype="16" fill="hold" nodeType="clickEffect">
                                  <p:stCondLst>
                                    <p:cond delay="0"/>
                                  </p:stCondLst>
                                  <p:childTnLst>
                                    <p:set>
                                      <p:cBhvr>
                                        <p:cTn id="40" dur="1" fill="hold">
                                          <p:stCondLst>
                                            <p:cond delay="0"/>
                                          </p:stCondLst>
                                        </p:cTn>
                                        <p:tgtEl>
                                          <p:spTgt spid="60"/>
                                        </p:tgtEl>
                                        <p:attrNameLst>
                                          <p:attrName>style.visibility</p:attrName>
                                        </p:attrNameLst>
                                      </p:cBhvr>
                                      <p:to>
                                        <p:strVal val="visible"/>
                                      </p:to>
                                    </p:set>
                                    <p:anim calcmode="lin" valueType="num">
                                      <p:cBhvr>
                                        <p:cTn id="41" dur="500" fill="hold"/>
                                        <p:tgtEl>
                                          <p:spTgt spid="60"/>
                                        </p:tgtEl>
                                        <p:attrNameLst>
                                          <p:attrName>ppt_w</p:attrName>
                                        </p:attrNameLst>
                                      </p:cBhvr>
                                      <p:tavLst>
                                        <p:tav tm="0">
                                          <p:val>
                                            <p:fltVal val="0"/>
                                          </p:val>
                                        </p:tav>
                                        <p:tav tm="100000">
                                          <p:val>
                                            <p:strVal val="#ppt_w"/>
                                          </p:val>
                                        </p:tav>
                                      </p:tavLst>
                                    </p:anim>
                                    <p:anim calcmode="lin" valueType="num">
                                      <p:cBhvr>
                                        <p:cTn id="42" dur="500" fill="hold"/>
                                        <p:tgtEl>
                                          <p:spTgt spid="60"/>
                                        </p:tgtEl>
                                        <p:attrNameLst>
                                          <p:attrName>ppt_h</p:attrName>
                                        </p:attrNameLst>
                                      </p:cBhvr>
                                      <p:tavLst>
                                        <p:tav tm="0">
                                          <p:val>
                                            <p:fltVal val="0"/>
                                          </p:val>
                                        </p:tav>
                                        <p:tav tm="100000">
                                          <p:val>
                                            <p:strVal val="#ppt_h"/>
                                          </p:val>
                                        </p:tav>
                                      </p:tavLst>
                                    </p:anim>
                                  </p:childTnLst>
                                </p:cTn>
                              </p:par>
                            </p:childTnLst>
                          </p:cTn>
                        </p:par>
                      </p:childTnLst>
                    </p:cTn>
                  </p:par>
                  <p:par>
                    <p:cTn id="43" fill="hold">
                      <p:stCondLst>
                        <p:cond delay="indefinite"/>
                      </p:stCondLst>
                      <p:childTnLst>
                        <p:par>
                          <p:cTn id="44" fill="hold">
                            <p:stCondLst>
                              <p:cond delay="0"/>
                            </p:stCondLst>
                            <p:childTnLst>
                              <p:par>
                                <p:cTn id="45" presetID="23" presetClass="entr" presetSubtype="16" fill="hold" nodeType="clickEffect">
                                  <p:stCondLst>
                                    <p:cond delay="0"/>
                                  </p:stCondLst>
                                  <p:childTnLst>
                                    <p:set>
                                      <p:cBhvr>
                                        <p:cTn id="46" dur="1" fill="hold">
                                          <p:stCondLst>
                                            <p:cond delay="0"/>
                                          </p:stCondLst>
                                        </p:cTn>
                                        <p:tgtEl>
                                          <p:spTgt spid="62"/>
                                        </p:tgtEl>
                                        <p:attrNameLst>
                                          <p:attrName>style.visibility</p:attrName>
                                        </p:attrNameLst>
                                      </p:cBhvr>
                                      <p:to>
                                        <p:strVal val="visible"/>
                                      </p:to>
                                    </p:set>
                                    <p:anim calcmode="lin" valueType="num">
                                      <p:cBhvr>
                                        <p:cTn id="47" dur="500" fill="hold"/>
                                        <p:tgtEl>
                                          <p:spTgt spid="62"/>
                                        </p:tgtEl>
                                        <p:attrNameLst>
                                          <p:attrName>ppt_w</p:attrName>
                                        </p:attrNameLst>
                                      </p:cBhvr>
                                      <p:tavLst>
                                        <p:tav tm="0">
                                          <p:val>
                                            <p:fltVal val="0"/>
                                          </p:val>
                                        </p:tav>
                                        <p:tav tm="100000">
                                          <p:val>
                                            <p:strVal val="#ppt_w"/>
                                          </p:val>
                                        </p:tav>
                                      </p:tavLst>
                                    </p:anim>
                                    <p:anim calcmode="lin" valueType="num">
                                      <p:cBhvr>
                                        <p:cTn id="48" dur="500" fill="hold"/>
                                        <p:tgtEl>
                                          <p:spTgt spid="62"/>
                                        </p:tgtEl>
                                        <p:attrNameLst>
                                          <p:attrName>ppt_h</p:attrName>
                                        </p:attrNameLst>
                                      </p:cBhvr>
                                      <p:tavLst>
                                        <p:tav tm="0">
                                          <p:val>
                                            <p:fltVal val="0"/>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ID="23" presetClass="entr" presetSubtype="16" fill="hold" nodeType="clickEffect">
                                  <p:stCondLst>
                                    <p:cond delay="0"/>
                                  </p:stCondLst>
                                  <p:childTnLst>
                                    <p:set>
                                      <p:cBhvr>
                                        <p:cTn id="52" dur="1" fill="hold">
                                          <p:stCondLst>
                                            <p:cond delay="0"/>
                                          </p:stCondLst>
                                        </p:cTn>
                                        <p:tgtEl>
                                          <p:spTgt spid="64"/>
                                        </p:tgtEl>
                                        <p:attrNameLst>
                                          <p:attrName>style.visibility</p:attrName>
                                        </p:attrNameLst>
                                      </p:cBhvr>
                                      <p:to>
                                        <p:strVal val="visible"/>
                                      </p:to>
                                    </p:set>
                                    <p:anim calcmode="lin" valueType="num">
                                      <p:cBhvr>
                                        <p:cTn id="53" dur="500" fill="hold"/>
                                        <p:tgtEl>
                                          <p:spTgt spid="64"/>
                                        </p:tgtEl>
                                        <p:attrNameLst>
                                          <p:attrName>ppt_w</p:attrName>
                                        </p:attrNameLst>
                                      </p:cBhvr>
                                      <p:tavLst>
                                        <p:tav tm="0">
                                          <p:val>
                                            <p:fltVal val="0"/>
                                          </p:val>
                                        </p:tav>
                                        <p:tav tm="100000">
                                          <p:val>
                                            <p:strVal val="#ppt_w"/>
                                          </p:val>
                                        </p:tav>
                                      </p:tavLst>
                                    </p:anim>
                                    <p:anim calcmode="lin" valueType="num">
                                      <p:cBhvr>
                                        <p:cTn id="54" dur="500" fill="hold"/>
                                        <p:tgtEl>
                                          <p:spTgt spid="64"/>
                                        </p:tgtEl>
                                        <p:attrNameLst>
                                          <p:attrName>ppt_h</p:attrName>
                                        </p:attrNameLst>
                                      </p:cBhvr>
                                      <p:tavLst>
                                        <p:tav tm="0">
                                          <p:val>
                                            <p:fltVal val="0"/>
                                          </p:val>
                                        </p:tav>
                                        <p:tav tm="100000">
                                          <p:val>
                                            <p:strVal val="#ppt_h"/>
                                          </p:val>
                                        </p:tav>
                                      </p:tavLst>
                                    </p:anim>
                                  </p:childTnLst>
                                </p:cTn>
                              </p:par>
                            </p:childTnLst>
                          </p:cTn>
                        </p:par>
                      </p:childTnLst>
                    </p:cTn>
                  </p:par>
                  <p:par>
                    <p:cTn id="55" fill="hold">
                      <p:stCondLst>
                        <p:cond delay="indefinite"/>
                      </p:stCondLst>
                      <p:childTnLst>
                        <p:par>
                          <p:cTn id="56" fill="hold">
                            <p:stCondLst>
                              <p:cond delay="0"/>
                            </p:stCondLst>
                            <p:childTnLst>
                              <p:par>
                                <p:cTn id="57" presetID="23" presetClass="entr" presetSubtype="16" fill="hold" nodeType="clickEffect">
                                  <p:stCondLst>
                                    <p:cond delay="0"/>
                                  </p:stCondLst>
                                  <p:childTnLst>
                                    <p:set>
                                      <p:cBhvr>
                                        <p:cTn id="58" dur="1" fill="hold">
                                          <p:stCondLst>
                                            <p:cond delay="0"/>
                                          </p:stCondLst>
                                        </p:cTn>
                                        <p:tgtEl>
                                          <p:spTgt spid="66"/>
                                        </p:tgtEl>
                                        <p:attrNameLst>
                                          <p:attrName>style.visibility</p:attrName>
                                        </p:attrNameLst>
                                      </p:cBhvr>
                                      <p:to>
                                        <p:strVal val="visible"/>
                                      </p:to>
                                    </p:set>
                                    <p:anim calcmode="lin" valueType="num">
                                      <p:cBhvr>
                                        <p:cTn id="59" dur="500" fill="hold"/>
                                        <p:tgtEl>
                                          <p:spTgt spid="66"/>
                                        </p:tgtEl>
                                        <p:attrNameLst>
                                          <p:attrName>ppt_w</p:attrName>
                                        </p:attrNameLst>
                                      </p:cBhvr>
                                      <p:tavLst>
                                        <p:tav tm="0">
                                          <p:val>
                                            <p:fltVal val="0"/>
                                          </p:val>
                                        </p:tav>
                                        <p:tav tm="100000">
                                          <p:val>
                                            <p:strVal val="#ppt_w"/>
                                          </p:val>
                                        </p:tav>
                                      </p:tavLst>
                                    </p:anim>
                                    <p:anim calcmode="lin" valueType="num">
                                      <p:cBhvr>
                                        <p:cTn id="60" dur="500" fill="hold"/>
                                        <p:tgtEl>
                                          <p:spTgt spid="6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37" grpId="0"/>
    </p:bldLst>
  </p:timing>
</p:sld>
</file>

<file path=ppt/slides/slide32.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85950"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6924040" y="5429250"/>
            <a:ext cx="221996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1026" name="Picture 2"/>
          <p:cNvPicPr>
            <a:picLocks noChangeAspect="1" noChangeArrowheads="1"/>
          </p:cNvPicPr>
          <p:nvPr/>
        </p:nvPicPr>
        <p:blipFill>
          <a:blip r:embed="rId1"/>
          <a:srcRect/>
          <a:stretch>
            <a:fillRect/>
          </a:stretch>
        </p:blipFill>
        <p:spPr bwMode="auto">
          <a:xfrm>
            <a:off x="571472" y="785798"/>
            <a:ext cx="8297152" cy="4429156"/>
          </a:xfrm>
          <a:prstGeom prst="rect">
            <a:avLst/>
          </a:prstGeom>
          <a:noFill/>
          <a:ln w="9525">
            <a:noFill/>
            <a:miter lim="800000"/>
            <a:headEnd/>
            <a:tailEnd/>
          </a:ln>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anim calcmode="lin" valueType="num">
                                      <p:cBhvr>
                                        <p:cTn id="8" dur="2000" fill="hold"/>
                                        <p:tgtEl>
                                          <p:spTgt spid="1026"/>
                                        </p:tgtEl>
                                        <p:attrNameLst>
                                          <p:attrName>style.rotation</p:attrName>
                                        </p:attrNameLst>
                                      </p:cBhvr>
                                      <p:tavLst>
                                        <p:tav tm="0">
                                          <p:val>
                                            <p:fltVal val="720"/>
                                          </p:val>
                                        </p:tav>
                                        <p:tav tm="100000">
                                          <p:val>
                                            <p:fltVal val="0"/>
                                          </p:val>
                                        </p:tav>
                                      </p:tavLst>
                                    </p:anim>
                                    <p:anim calcmode="lin" valueType="num">
                                      <p:cBhvr>
                                        <p:cTn id="9" dur="2000" fill="hold"/>
                                        <p:tgtEl>
                                          <p:spTgt spid="1026"/>
                                        </p:tgtEl>
                                        <p:attrNameLst>
                                          <p:attrName>ppt_h</p:attrName>
                                        </p:attrNameLst>
                                      </p:cBhvr>
                                      <p:tavLst>
                                        <p:tav tm="0">
                                          <p:val>
                                            <p:fltVal val="0"/>
                                          </p:val>
                                        </p:tav>
                                        <p:tav tm="100000">
                                          <p:val>
                                            <p:strVal val="#ppt_h"/>
                                          </p:val>
                                        </p:tav>
                                      </p:tavLst>
                                    </p:anim>
                                    <p:anim calcmode="lin" valueType="num">
                                      <p:cBhvr>
                                        <p:cTn id="10" dur="2000" fill="hold"/>
                                        <p:tgtEl>
                                          <p:spTgt spid="1026"/>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6892290" y="5429250"/>
            <a:ext cx="225171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2050" name="Picture 2"/>
          <p:cNvPicPr>
            <a:picLocks noChangeAspect="1" noChangeArrowheads="1"/>
          </p:cNvPicPr>
          <p:nvPr/>
        </p:nvPicPr>
        <p:blipFill>
          <a:blip r:embed="rId1"/>
          <a:srcRect/>
          <a:stretch>
            <a:fillRect/>
          </a:stretch>
        </p:blipFill>
        <p:spPr bwMode="auto">
          <a:xfrm>
            <a:off x="571472" y="642922"/>
            <a:ext cx="3509962" cy="1162050"/>
          </a:xfrm>
          <a:prstGeom prst="rect">
            <a:avLst/>
          </a:prstGeom>
          <a:noFill/>
          <a:ln w="9525">
            <a:noFill/>
            <a:miter lim="800000"/>
            <a:headEnd/>
            <a:tailEnd/>
          </a:ln>
          <a:effectLst/>
        </p:spPr>
      </p:pic>
      <p:pic>
        <p:nvPicPr>
          <p:cNvPr id="2051" name="Picture 3"/>
          <p:cNvPicPr>
            <a:picLocks noChangeAspect="1" noChangeArrowheads="1"/>
          </p:cNvPicPr>
          <p:nvPr/>
        </p:nvPicPr>
        <p:blipFill>
          <a:blip r:embed="rId2"/>
          <a:srcRect/>
          <a:stretch>
            <a:fillRect/>
          </a:stretch>
        </p:blipFill>
        <p:spPr bwMode="auto">
          <a:xfrm>
            <a:off x="4071933" y="642922"/>
            <a:ext cx="4357719" cy="1143008"/>
          </a:xfrm>
          <a:prstGeom prst="rect">
            <a:avLst/>
          </a:prstGeom>
          <a:noFill/>
          <a:ln w="9525">
            <a:noFill/>
            <a:miter lim="800000"/>
            <a:headEnd/>
            <a:tailEnd/>
          </a:ln>
          <a:effectLst/>
        </p:spPr>
      </p:pic>
      <p:pic>
        <p:nvPicPr>
          <p:cNvPr id="2053" name="Picture 5"/>
          <p:cNvPicPr>
            <a:picLocks noChangeAspect="1" noChangeArrowheads="1"/>
          </p:cNvPicPr>
          <p:nvPr/>
        </p:nvPicPr>
        <p:blipFill>
          <a:blip r:embed="rId3"/>
          <a:srcRect/>
          <a:stretch>
            <a:fillRect/>
          </a:stretch>
        </p:blipFill>
        <p:spPr bwMode="auto">
          <a:xfrm>
            <a:off x="428596" y="1785930"/>
            <a:ext cx="7643834" cy="3636309"/>
          </a:xfrm>
          <a:prstGeom prst="rect">
            <a:avLst/>
          </a:prstGeom>
          <a:noFill/>
          <a:ln w="9525">
            <a:noFill/>
            <a:miter lim="800000"/>
            <a:headEnd/>
            <a:tailEnd/>
          </a:ln>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ppt_x</p:attrName>
                                        </p:attrNameLst>
                                      </p:cBhvr>
                                      <p:tavLst>
                                        <p:tav tm="0">
                                          <p:val>
                                            <p:strVal val="#ppt_x-.2"/>
                                          </p:val>
                                        </p:tav>
                                        <p:tav tm="100000">
                                          <p:val>
                                            <p:strVal val="#ppt_x"/>
                                          </p:val>
                                        </p:tav>
                                      </p:tavLst>
                                    </p:anim>
                                    <p:anim calcmode="lin" valueType="num">
                                      <p:cBhvr>
                                        <p:cTn id="8" dur="1000" fill="hold"/>
                                        <p:tgtEl>
                                          <p:spTgt spid="2050"/>
                                        </p:tgtEl>
                                        <p:attrNameLst>
                                          <p:attrName>ppt_y</p:attrName>
                                        </p:attrNameLst>
                                      </p:cBhvr>
                                      <p:tavLst>
                                        <p:tav tm="0">
                                          <p:val>
                                            <p:strVal val="#ppt_y"/>
                                          </p:val>
                                        </p:tav>
                                        <p:tav tm="100000">
                                          <p:val>
                                            <p:strVal val="#ppt_y"/>
                                          </p:val>
                                        </p:tav>
                                      </p:tavLst>
                                    </p:anim>
                                    <p:animEffect transition="in" filter="wipe(right)" prLst="gradientSize: 0.1">
                                      <p:cBhvr>
                                        <p:cTn id="9" dur="1000"/>
                                        <p:tgtEl>
                                          <p:spTgt spid="2050"/>
                                        </p:tgtEl>
                                      </p:cBhvr>
                                    </p:animEffect>
                                  </p:childTnLst>
                                </p:cTn>
                              </p:par>
                            </p:childTnLst>
                          </p:cTn>
                        </p:par>
                        <p:par>
                          <p:cTn id="10" fill="hold">
                            <p:stCondLst>
                              <p:cond delay="1000"/>
                            </p:stCondLst>
                            <p:childTnLst>
                              <p:par>
                                <p:cTn id="11" presetID="17" presetClass="entr" presetSubtype="10" fill="hold" nodeType="afterEffect">
                                  <p:stCondLst>
                                    <p:cond delay="0"/>
                                  </p:stCondLst>
                                  <p:childTnLst>
                                    <p:set>
                                      <p:cBhvr>
                                        <p:cTn id="12" dur="1" fill="hold">
                                          <p:stCondLst>
                                            <p:cond delay="0"/>
                                          </p:stCondLst>
                                        </p:cTn>
                                        <p:tgtEl>
                                          <p:spTgt spid="2051"/>
                                        </p:tgtEl>
                                        <p:attrNameLst>
                                          <p:attrName>style.visibility</p:attrName>
                                        </p:attrNameLst>
                                      </p:cBhvr>
                                      <p:to>
                                        <p:strVal val="visible"/>
                                      </p:to>
                                    </p:set>
                                    <p:anim calcmode="lin" valueType="num">
                                      <p:cBhvr>
                                        <p:cTn id="13" dur="500" fill="hold"/>
                                        <p:tgtEl>
                                          <p:spTgt spid="2051"/>
                                        </p:tgtEl>
                                        <p:attrNameLst>
                                          <p:attrName>ppt_w</p:attrName>
                                        </p:attrNameLst>
                                      </p:cBhvr>
                                      <p:tavLst>
                                        <p:tav tm="0">
                                          <p:val>
                                            <p:fltVal val="0"/>
                                          </p:val>
                                        </p:tav>
                                        <p:tav tm="100000">
                                          <p:val>
                                            <p:strVal val="#ppt_w"/>
                                          </p:val>
                                        </p:tav>
                                      </p:tavLst>
                                    </p:anim>
                                    <p:anim calcmode="lin" valueType="num">
                                      <p:cBhvr>
                                        <p:cTn id="14" dur="500" fill="hold"/>
                                        <p:tgtEl>
                                          <p:spTgt spid="2051"/>
                                        </p:tgtEl>
                                        <p:attrNameLst>
                                          <p:attrName>ppt_h</p:attrName>
                                        </p:attrNameLst>
                                      </p:cBhvr>
                                      <p:tavLst>
                                        <p:tav tm="0">
                                          <p:val>
                                            <p:strVal val="#ppt_h"/>
                                          </p:val>
                                        </p:tav>
                                        <p:tav tm="100000">
                                          <p:val>
                                            <p:strVal val="#ppt_h"/>
                                          </p:val>
                                        </p:tav>
                                      </p:tavLst>
                                    </p:anim>
                                  </p:childTnLst>
                                </p:cTn>
                              </p:par>
                            </p:childTnLst>
                          </p:cTn>
                        </p:par>
                        <p:par>
                          <p:cTn id="15" fill="hold">
                            <p:stCondLst>
                              <p:cond delay="1500"/>
                            </p:stCondLst>
                            <p:childTnLst>
                              <p:par>
                                <p:cTn id="16" presetID="42" presetClass="entr" presetSubtype="0" fill="hold" nodeType="afterEffect">
                                  <p:stCondLst>
                                    <p:cond delay="0"/>
                                  </p:stCondLst>
                                  <p:childTnLst>
                                    <p:set>
                                      <p:cBhvr>
                                        <p:cTn id="17" dur="1" fill="hold">
                                          <p:stCondLst>
                                            <p:cond delay="0"/>
                                          </p:stCondLst>
                                        </p:cTn>
                                        <p:tgtEl>
                                          <p:spTgt spid="2053"/>
                                        </p:tgtEl>
                                        <p:attrNameLst>
                                          <p:attrName>style.visibility</p:attrName>
                                        </p:attrNameLst>
                                      </p:cBhvr>
                                      <p:to>
                                        <p:strVal val="visible"/>
                                      </p:to>
                                    </p:set>
                                    <p:animEffect transition="in" filter="fade">
                                      <p:cBhvr>
                                        <p:cTn id="18" dur="1000"/>
                                        <p:tgtEl>
                                          <p:spTgt spid="2053"/>
                                        </p:tgtEl>
                                      </p:cBhvr>
                                    </p:animEffect>
                                    <p:anim calcmode="lin" valueType="num">
                                      <p:cBhvr>
                                        <p:cTn id="19" dur="1000" fill="hold"/>
                                        <p:tgtEl>
                                          <p:spTgt spid="2053"/>
                                        </p:tgtEl>
                                        <p:attrNameLst>
                                          <p:attrName>ppt_x</p:attrName>
                                        </p:attrNameLst>
                                      </p:cBhvr>
                                      <p:tavLst>
                                        <p:tav tm="0">
                                          <p:val>
                                            <p:strVal val="#ppt_x"/>
                                          </p:val>
                                        </p:tav>
                                        <p:tav tm="100000">
                                          <p:val>
                                            <p:strVal val="#ppt_x"/>
                                          </p:val>
                                        </p:tav>
                                      </p:tavLst>
                                    </p:anim>
                                    <p:anim calcmode="lin" valueType="num">
                                      <p:cBhvr>
                                        <p:cTn id="20" dur="1000" fill="hold"/>
                                        <p:tgtEl>
                                          <p:spTgt spid="20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058025" y="5429250"/>
            <a:ext cx="208597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3074" name="Picture 2"/>
          <p:cNvPicPr>
            <a:picLocks noChangeAspect="1" noChangeArrowheads="1"/>
          </p:cNvPicPr>
          <p:nvPr/>
        </p:nvPicPr>
        <p:blipFill>
          <a:blip r:embed="rId1"/>
          <a:srcRect/>
          <a:stretch>
            <a:fillRect/>
          </a:stretch>
        </p:blipFill>
        <p:spPr bwMode="auto">
          <a:xfrm>
            <a:off x="571472" y="642922"/>
            <a:ext cx="3500462" cy="928694"/>
          </a:xfrm>
          <a:prstGeom prst="rect">
            <a:avLst/>
          </a:prstGeom>
          <a:noFill/>
          <a:ln w="9525">
            <a:noFill/>
            <a:miter lim="800000"/>
            <a:headEnd/>
            <a:tailEnd/>
          </a:ln>
          <a:effectLst/>
        </p:spPr>
      </p:pic>
      <p:pic>
        <p:nvPicPr>
          <p:cNvPr id="3075" name="Picture 3"/>
          <p:cNvPicPr>
            <a:picLocks noChangeAspect="1" noChangeArrowheads="1"/>
          </p:cNvPicPr>
          <p:nvPr/>
        </p:nvPicPr>
        <p:blipFill>
          <a:blip r:embed="rId2"/>
          <a:srcRect/>
          <a:stretch>
            <a:fillRect/>
          </a:stretch>
        </p:blipFill>
        <p:spPr bwMode="auto">
          <a:xfrm>
            <a:off x="4071934" y="642922"/>
            <a:ext cx="3571900" cy="936812"/>
          </a:xfrm>
          <a:prstGeom prst="rect">
            <a:avLst/>
          </a:prstGeom>
          <a:noFill/>
          <a:ln w="9525">
            <a:noFill/>
            <a:miter lim="800000"/>
            <a:headEnd/>
            <a:tailEnd/>
          </a:ln>
          <a:effectLst/>
        </p:spPr>
      </p:pic>
      <p:pic>
        <p:nvPicPr>
          <p:cNvPr id="3076" name="Picture 4"/>
          <p:cNvPicPr>
            <a:picLocks noChangeAspect="1" noChangeArrowheads="1"/>
          </p:cNvPicPr>
          <p:nvPr/>
        </p:nvPicPr>
        <p:blipFill>
          <a:blip r:embed="rId3"/>
          <a:srcRect/>
          <a:stretch>
            <a:fillRect/>
          </a:stretch>
        </p:blipFill>
        <p:spPr bwMode="auto">
          <a:xfrm>
            <a:off x="571472" y="1571616"/>
            <a:ext cx="4143404" cy="3286148"/>
          </a:xfrm>
          <a:prstGeom prst="rect">
            <a:avLst/>
          </a:prstGeom>
          <a:noFill/>
          <a:ln w="9525">
            <a:noFill/>
            <a:miter lim="800000"/>
            <a:headEnd/>
            <a:tailEnd/>
          </a:ln>
          <a:effectLst/>
        </p:spPr>
      </p:pic>
      <p:pic>
        <p:nvPicPr>
          <p:cNvPr id="3077" name="Picture 5"/>
          <p:cNvPicPr>
            <a:picLocks noChangeAspect="1" noChangeArrowheads="1"/>
          </p:cNvPicPr>
          <p:nvPr/>
        </p:nvPicPr>
        <p:blipFill>
          <a:blip r:embed="rId4"/>
          <a:srcRect/>
          <a:stretch>
            <a:fillRect/>
          </a:stretch>
        </p:blipFill>
        <p:spPr bwMode="auto">
          <a:xfrm>
            <a:off x="6000760" y="1500178"/>
            <a:ext cx="619125" cy="785818"/>
          </a:xfrm>
          <a:prstGeom prst="rect">
            <a:avLst/>
          </a:prstGeom>
          <a:noFill/>
          <a:ln w="9525">
            <a:noFill/>
            <a:miter lim="800000"/>
            <a:headEnd/>
            <a:tailEnd/>
          </a:ln>
          <a:effectLst/>
        </p:spPr>
      </p:pic>
      <p:pic>
        <p:nvPicPr>
          <p:cNvPr id="3078" name="Picture 6"/>
          <p:cNvPicPr>
            <a:picLocks noChangeAspect="1" noChangeArrowheads="1"/>
          </p:cNvPicPr>
          <p:nvPr/>
        </p:nvPicPr>
        <p:blipFill>
          <a:blip r:embed="rId5"/>
          <a:srcRect/>
          <a:stretch>
            <a:fillRect/>
          </a:stretch>
        </p:blipFill>
        <p:spPr bwMode="auto">
          <a:xfrm>
            <a:off x="6786578" y="1500178"/>
            <a:ext cx="619125" cy="785818"/>
          </a:xfrm>
          <a:prstGeom prst="rect">
            <a:avLst/>
          </a:prstGeom>
          <a:noFill/>
          <a:ln w="9525">
            <a:noFill/>
            <a:miter lim="800000"/>
            <a:headEnd/>
            <a:tailEnd/>
          </a:ln>
          <a:effectLst/>
        </p:spPr>
      </p:pic>
      <p:pic>
        <p:nvPicPr>
          <p:cNvPr id="3079" name="Picture 7"/>
          <p:cNvPicPr>
            <a:picLocks noChangeAspect="1" noChangeArrowheads="1"/>
          </p:cNvPicPr>
          <p:nvPr/>
        </p:nvPicPr>
        <p:blipFill>
          <a:blip r:embed="rId6"/>
          <a:srcRect/>
          <a:stretch>
            <a:fillRect/>
          </a:stretch>
        </p:blipFill>
        <p:spPr bwMode="auto">
          <a:xfrm>
            <a:off x="5715008" y="2357434"/>
            <a:ext cx="619125" cy="785818"/>
          </a:xfrm>
          <a:prstGeom prst="rect">
            <a:avLst/>
          </a:prstGeom>
          <a:noFill/>
          <a:ln w="9525">
            <a:noFill/>
            <a:miter lim="800000"/>
            <a:headEnd/>
            <a:tailEnd/>
          </a:ln>
          <a:effectLst/>
        </p:spPr>
      </p:pic>
      <p:pic>
        <p:nvPicPr>
          <p:cNvPr id="3080" name="Picture 8"/>
          <p:cNvPicPr>
            <a:picLocks noChangeAspect="1" noChangeArrowheads="1"/>
          </p:cNvPicPr>
          <p:nvPr/>
        </p:nvPicPr>
        <p:blipFill>
          <a:blip r:embed="rId7"/>
          <a:srcRect/>
          <a:stretch>
            <a:fillRect/>
          </a:stretch>
        </p:blipFill>
        <p:spPr bwMode="auto">
          <a:xfrm>
            <a:off x="6429388" y="2357434"/>
            <a:ext cx="628650" cy="785818"/>
          </a:xfrm>
          <a:prstGeom prst="rect">
            <a:avLst/>
          </a:prstGeom>
          <a:noFill/>
          <a:ln w="9525">
            <a:noFill/>
            <a:miter lim="800000"/>
            <a:headEnd/>
            <a:tailEnd/>
          </a:ln>
          <a:effectLst/>
        </p:spPr>
      </p:pic>
      <p:pic>
        <p:nvPicPr>
          <p:cNvPr id="3081" name="Picture 9"/>
          <p:cNvPicPr>
            <a:picLocks noChangeAspect="1" noChangeArrowheads="1"/>
          </p:cNvPicPr>
          <p:nvPr/>
        </p:nvPicPr>
        <p:blipFill>
          <a:blip r:embed="rId8"/>
          <a:srcRect/>
          <a:stretch>
            <a:fillRect/>
          </a:stretch>
        </p:blipFill>
        <p:spPr bwMode="auto">
          <a:xfrm>
            <a:off x="7143768" y="2357434"/>
            <a:ext cx="619125" cy="785818"/>
          </a:xfrm>
          <a:prstGeom prst="rect">
            <a:avLst/>
          </a:prstGeom>
          <a:noFill/>
          <a:ln w="9525">
            <a:noFill/>
            <a:miter lim="800000"/>
            <a:headEnd/>
            <a:tailEnd/>
          </a:ln>
          <a:effectLst/>
        </p:spPr>
      </p:pic>
      <p:pic>
        <p:nvPicPr>
          <p:cNvPr id="3082" name="Picture 10"/>
          <p:cNvPicPr>
            <a:picLocks noChangeAspect="1" noChangeArrowheads="1"/>
          </p:cNvPicPr>
          <p:nvPr/>
        </p:nvPicPr>
        <p:blipFill>
          <a:blip r:embed="rId9"/>
          <a:srcRect/>
          <a:stretch>
            <a:fillRect/>
          </a:stretch>
        </p:blipFill>
        <p:spPr bwMode="auto">
          <a:xfrm>
            <a:off x="5429256" y="3214690"/>
            <a:ext cx="619125" cy="785818"/>
          </a:xfrm>
          <a:prstGeom prst="rect">
            <a:avLst/>
          </a:prstGeom>
          <a:noFill/>
          <a:ln w="9525">
            <a:noFill/>
            <a:miter lim="800000"/>
            <a:headEnd/>
            <a:tailEnd/>
          </a:ln>
          <a:effectLst/>
        </p:spPr>
      </p:pic>
      <p:pic>
        <p:nvPicPr>
          <p:cNvPr id="3083" name="Picture 11"/>
          <p:cNvPicPr>
            <a:picLocks noChangeAspect="1" noChangeArrowheads="1"/>
          </p:cNvPicPr>
          <p:nvPr/>
        </p:nvPicPr>
        <p:blipFill>
          <a:blip r:embed="rId10"/>
          <a:srcRect/>
          <a:stretch>
            <a:fillRect/>
          </a:stretch>
        </p:blipFill>
        <p:spPr bwMode="auto">
          <a:xfrm>
            <a:off x="6143636" y="3214690"/>
            <a:ext cx="619125" cy="785818"/>
          </a:xfrm>
          <a:prstGeom prst="rect">
            <a:avLst/>
          </a:prstGeom>
          <a:noFill/>
          <a:ln w="9525">
            <a:noFill/>
            <a:miter lim="800000"/>
            <a:headEnd/>
            <a:tailEnd/>
          </a:ln>
          <a:effectLst/>
        </p:spPr>
      </p:pic>
      <p:pic>
        <p:nvPicPr>
          <p:cNvPr id="3084" name="Picture 12"/>
          <p:cNvPicPr>
            <a:picLocks noChangeAspect="1" noChangeArrowheads="1"/>
          </p:cNvPicPr>
          <p:nvPr/>
        </p:nvPicPr>
        <p:blipFill>
          <a:blip r:embed="rId11"/>
          <a:srcRect/>
          <a:stretch>
            <a:fillRect/>
          </a:stretch>
        </p:blipFill>
        <p:spPr bwMode="auto">
          <a:xfrm>
            <a:off x="6786578" y="3214690"/>
            <a:ext cx="619125" cy="785818"/>
          </a:xfrm>
          <a:prstGeom prst="rect">
            <a:avLst/>
          </a:prstGeom>
          <a:noFill/>
          <a:ln w="9525">
            <a:noFill/>
            <a:miter lim="800000"/>
            <a:headEnd/>
            <a:tailEnd/>
          </a:ln>
          <a:effectLst/>
        </p:spPr>
      </p:pic>
      <p:pic>
        <p:nvPicPr>
          <p:cNvPr id="3085" name="Picture 13"/>
          <p:cNvPicPr>
            <a:picLocks noChangeAspect="1" noChangeArrowheads="1"/>
          </p:cNvPicPr>
          <p:nvPr/>
        </p:nvPicPr>
        <p:blipFill>
          <a:blip r:embed="rId12"/>
          <a:srcRect/>
          <a:stretch>
            <a:fillRect/>
          </a:stretch>
        </p:blipFill>
        <p:spPr bwMode="auto">
          <a:xfrm>
            <a:off x="7500958" y="3214690"/>
            <a:ext cx="619125" cy="785818"/>
          </a:xfrm>
          <a:prstGeom prst="rect">
            <a:avLst/>
          </a:prstGeom>
          <a:noFill/>
          <a:ln w="9525">
            <a:noFill/>
            <a:miter lim="800000"/>
            <a:headEnd/>
            <a:tailEnd/>
          </a:ln>
          <a:effectLst/>
        </p:spPr>
      </p:pic>
      <p:pic>
        <p:nvPicPr>
          <p:cNvPr id="3086" name="Picture 14"/>
          <p:cNvPicPr>
            <a:picLocks noChangeAspect="1" noChangeArrowheads="1"/>
          </p:cNvPicPr>
          <p:nvPr/>
        </p:nvPicPr>
        <p:blipFill>
          <a:blip r:embed="rId13"/>
          <a:srcRect/>
          <a:stretch>
            <a:fillRect/>
          </a:stretch>
        </p:blipFill>
        <p:spPr bwMode="auto">
          <a:xfrm>
            <a:off x="5000628" y="4071946"/>
            <a:ext cx="628650" cy="785818"/>
          </a:xfrm>
          <a:prstGeom prst="rect">
            <a:avLst/>
          </a:prstGeom>
          <a:noFill/>
          <a:ln w="9525">
            <a:noFill/>
            <a:miter lim="800000"/>
            <a:headEnd/>
            <a:tailEnd/>
          </a:ln>
          <a:effectLst/>
        </p:spPr>
      </p:pic>
      <p:pic>
        <p:nvPicPr>
          <p:cNvPr id="3087" name="Picture 15"/>
          <p:cNvPicPr>
            <a:picLocks noChangeAspect="1" noChangeArrowheads="1"/>
          </p:cNvPicPr>
          <p:nvPr/>
        </p:nvPicPr>
        <p:blipFill>
          <a:blip r:embed="rId14"/>
          <a:srcRect/>
          <a:stretch>
            <a:fillRect/>
          </a:stretch>
        </p:blipFill>
        <p:spPr bwMode="auto">
          <a:xfrm>
            <a:off x="5786446" y="4071946"/>
            <a:ext cx="619125" cy="785818"/>
          </a:xfrm>
          <a:prstGeom prst="rect">
            <a:avLst/>
          </a:prstGeom>
          <a:noFill/>
          <a:ln w="9525">
            <a:noFill/>
            <a:miter lim="800000"/>
            <a:headEnd/>
            <a:tailEnd/>
          </a:ln>
          <a:effectLst/>
        </p:spPr>
      </p:pic>
      <p:pic>
        <p:nvPicPr>
          <p:cNvPr id="3088" name="Picture 16"/>
          <p:cNvPicPr>
            <a:picLocks noChangeAspect="1" noChangeArrowheads="1"/>
          </p:cNvPicPr>
          <p:nvPr/>
        </p:nvPicPr>
        <p:blipFill>
          <a:blip r:embed="rId15"/>
          <a:srcRect/>
          <a:stretch>
            <a:fillRect/>
          </a:stretch>
        </p:blipFill>
        <p:spPr bwMode="auto">
          <a:xfrm>
            <a:off x="6500826" y="4071946"/>
            <a:ext cx="628650" cy="785818"/>
          </a:xfrm>
          <a:prstGeom prst="rect">
            <a:avLst/>
          </a:prstGeom>
          <a:noFill/>
          <a:ln w="9525">
            <a:noFill/>
            <a:miter lim="800000"/>
            <a:headEnd/>
            <a:tailEnd/>
          </a:ln>
          <a:effectLst/>
        </p:spPr>
      </p:pic>
      <p:pic>
        <p:nvPicPr>
          <p:cNvPr id="3089" name="Picture 17"/>
          <p:cNvPicPr>
            <a:picLocks noChangeAspect="1" noChangeArrowheads="1"/>
          </p:cNvPicPr>
          <p:nvPr/>
        </p:nvPicPr>
        <p:blipFill>
          <a:blip r:embed="rId16"/>
          <a:srcRect/>
          <a:stretch>
            <a:fillRect/>
          </a:stretch>
        </p:blipFill>
        <p:spPr bwMode="auto">
          <a:xfrm>
            <a:off x="7215206" y="4071946"/>
            <a:ext cx="628650" cy="785818"/>
          </a:xfrm>
          <a:prstGeom prst="rect">
            <a:avLst/>
          </a:prstGeom>
          <a:noFill/>
          <a:ln w="9525">
            <a:noFill/>
            <a:miter lim="800000"/>
            <a:headEnd/>
            <a:tailEnd/>
          </a:ln>
          <a:effectLst/>
        </p:spPr>
      </p:pic>
      <p:pic>
        <p:nvPicPr>
          <p:cNvPr id="3090" name="Picture 18"/>
          <p:cNvPicPr>
            <a:picLocks noChangeAspect="1" noChangeArrowheads="1"/>
          </p:cNvPicPr>
          <p:nvPr/>
        </p:nvPicPr>
        <p:blipFill>
          <a:blip r:embed="rId17"/>
          <a:srcRect/>
          <a:stretch>
            <a:fillRect/>
          </a:stretch>
        </p:blipFill>
        <p:spPr bwMode="auto">
          <a:xfrm>
            <a:off x="7929586" y="4071946"/>
            <a:ext cx="628650" cy="785818"/>
          </a:xfrm>
          <a:prstGeom prst="rect">
            <a:avLst/>
          </a:prstGeom>
          <a:noFill/>
          <a:ln w="9525">
            <a:noFill/>
            <a:miter lim="800000"/>
            <a:headEnd/>
            <a:tailEnd/>
          </a:ln>
          <a:effectLst/>
        </p:spPr>
      </p:pic>
      <p:cxnSp>
        <p:nvCxnSpPr>
          <p:cNvPr id="75" name="直接连接符 74"/>
          <p:cNvCxnSpPr/>
          <p:nvPr/>
        </p:nvCxnSpPr>
        <p:spPr bwMode="auto">
          <a:xfrm>
            <a:off x="6000760" y="2285996"/>
            <a:ext cx="142876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9" name="直接连接符 78"/>
          <p:cNvCxnSpPr/>
          <p:nvPr/>
        </p:nvCxnSpPr>
        <p:spPr bwMode="auto">
          <a:xfrm>
            <a:off x="5715008" y="3143252"/>
            <a:ext cx="2071702"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3" name="直接连接符 82"/>
          <p:cNvCxnSpPr/>
          <p:nvPr/>
        </p:nvCxnSpPr>
        <p:spPr bwMode="auto">
          <a:xfrm>
            <a:off x="5429256" y="4000508"/>
            <a:ext cx="2714644"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5" name="直接连接符 84"/>
          <p:cNvCxnSpPr/>
          <p:nvPr/>
        </p:nvCxnSpPr>
        <p:spPr bwMode="auto">
          <a:xfrm>
            <a:off x="5000628" y="4857764"/>
            <a:ext cx="35719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9" name="直接连接符 88"/>
          <p:cNvCxnSpPr/>
          <p:nvPr/>
        </p:nvCxnSpPr>
        <p:spPr bwMode="auto">
          <a:xfrm rot="5400000">
            <a:off x="6323025" y="1892293"/>
            <a:ext cx="78581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0" name="直接连接符 89"/>
          <p:cNvCxnSpPr/>
          <p:nvPr/>
        </p:nvCxnSpPr>
        <p:spPr bwMode="auto">
          <a:xfrm rot="5400000">
            <a:off x="5930116" y="2713830"/>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2" name="直接连接符 91"/>
          <p:cNvCxnSpPr/>
          <p:nvPr/>
        </p:nvCxnSpPr>
        <p:spPr bwMode="auto">
          <a:xfrm rot="5400000">
            <a:off x="6644496" y="2713830"/>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3" name="直接连接符 92"/>
          <p:cNvCxnSpPr/>
          <p:nvPr/>
        </p:nvCxnSpPr>
        <p:spPr bwMode="auto">
          <a:xfrm rot="5400000">
            <a:off x="5644364" y="3571086"/>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4" name="直接连接符 93"/>
          <p:cNvCxnSpPr/>
          <p:nvPr/>
        </p:nvCxnSpPr>
        <p:spPr bwMode="auto">
          <a:xfrm rot="5400000">
            <a:off x="6358744" y="3571086"/>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5" name="直接连接符 94"/>
          <p:cNvCxnSpPr/>
          <p:nvPr/>
        </p:nvCxnSpPr>
        <p:spPr bwMode="auto">
          <a:xfrm rot="5400000">
            <a:off x="7001686" y="3571086"/>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6" name="直接连接符 95"/>
          <p:cNvCxnSpPr/>
          <p:nvPr/>
        </p:nvCxnSpPr>
        <p:spPr bwMode="auto">
          <a:xfrm rot="5400000">
            <a:off x="528717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8" name="直接连接符 97"/>
          <p:cNvCxnSpPr/>
          <p:nvPr/>
        </p:nvCxnSpPr>
        <p:spPr bwMode="auto">
          <a:xfrm rot="5400000">
            <a:off x="600155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0" name="直接连接符 99"/>
          <p:cNvCxnSpPr/>
          <p:nvPr/>
        </p:nvCxnSpPr>
        <p:spPr bwMode="auto">
          <a:xfrm rot="5400000">
            <a:off x="671593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1" name="直接连接符 100"/>
          <p:cNvCxnSpPr/>
          <p:nvPr/>
        </p:nvCxnSpPr>
        <p:spPr bwMode="auto">
          <a:xfrm rot="5400000">
            <a:off x="743031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88" name="Picture 5"/>
          <p:cNvPicPr>
            <a:picLocks noChangeAspect="1" noChangeArrowheads="1"/>
          </p:cNvPicPr>
          <p:nvPr/>
        </p:nvPicPr>
        <p:blipFill>
          <a:blip r:embed="rId18"/>
          <a:srcRect/>
          <a:stretch>
            <a:fillRect/>
          </a:stretch>
        </p:blipFill>
        <p:spPr bwMode="auto">
          <a:xfrm>
            <a:off x="571472" y="4910819"/>
            <a:ext cx="6286544" cy="447012"/>
          </a:xfrm>
          <a:prstGeom prst="rect">
            <a:avLst/>
          </a:prstGeom>
          <a:noFill/>
          <a:ln w="1">
            <a:noFill/>
            <a:miter lim="800000"/>
            <a:headEnd/>
            <a:tailEnd type="none" w="med" len="med"/>
          </a:ln>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ppt_x</p:attrName>
                                        </p:attrNameLst>
                                      </p:cBhvr>
                                      <p:tavLst>
                                        <p:tav tm="0">
                                          <p:val>
                                            <p:strVal val="#ppt_x-.2"/>
                                          </p:val>
                                        </p:tav>
                                        <p:tav tm="100000">
                                          <p:val>
                                            <p:strVal val="#ppt_x"/>
                                          </p:val>
                                        </p:tav>
                                      </p:tavLst>
                                    </p:anim>
                                    <p:anim calcmode="lin" valueType="num">
                                      <p:cBhvr>
                                        <p:cTn id="8" dur="1000" fill="hold"/>
                                        <p:tgtEl>
                                          <p:spTgt spid="3074"/>
                                        </p:tgtEl>
                                        <p:attrNameLst>
                                          <p:attrName>ppt_y</p:attrName>
                                        </p:attrNameLst>
                                      </p:cBhvr>
                                      <p:tavLst>
                                        <p:tav tm="0">
                                          <p:val>
                                            <p:strVal val="#ppt_y"/>
                                          </p:val>
                                        </p:tav>
                                        <p:tav tm="100000">
                                          <p:val>
                                            <p:strVal val="#ppt_y"/>
                                          </p:val>
                                        </p:tav>
                                      </p:tavLst>
                                    </p:anim>
                                    <p:animEffect transition="in" filter="wipe(right)" prLst="gradientSize: 0.1">
                                      <p:cBhvr>
                                        <p:cTn id="9" dur="1000"/>
                                        <p:tgtEl>
                                          <p:spTgt spid="3074"/>
                                        </p:tgtEl>
                                      </p:cBhvr>
                                    </p:animEffect>
                                  </p:childTnLst>
                                </p:cTn>
                              </p:par>
                            </p:childTnLst>
                          </p:cTn>
                        </p:par>
                        <p:par>
                          <p:cTn id="10" fill="hold">
                            <p:stCondLst>
                              <p:cond delay="1000"/>
                            </p:stCondLst>
                            <p:childTnLst>
                              <p:par>
                                <p:cTn id="11" presetID="17" presetClass="entr" presetSubtype="10" fill="hold" nodeType="afterEffect">
                                  <p:stCondLst>
                                    <p:cond delay="0"/>
                                  </p:stCondLst>
                                  <p:childTnLst>
                                    <p:set>
                                      <p:cBhvr>
                                        <p:cTn id="12" dur="1" fill="hold">
                                          <p:stCondLst>
                                            <p:cond delay="0"/>
                                          </p:stCondLst>
                                        </p:cTn>
                                        <p:tgtEl>
                                          <p:spTgt spid="3075"/>
                                        </p:tgtEl>
                                        <p:attrNameLst>
                                          <p:attrName>style.visibility</p:attrName>
                                        </p:attrNameLst>
                                      </p:cBhvr>
                                      <p:to>
                                        <p:strVal val="visible"/>
                                      </p:to>
                                    </p:set>
                                    <p:anim calcmode="lin" valueType="num">
                                      <p:cBhvr>
                                        <p:cTn id="13" dur="500" fill="hold"/>
                                        <p:tgtEl>
                                          <p:spTgt spid="3075"/>
                                        </p:tgtEl>
                                        <p:attrNameLst>
                                          <p:attrName>ppt_w</p:attrName>
                                        </p:attrNameLst>
                                      </p:cBhvr>
                                      <p:tavLst>
                                        <p:tav tm="0">
                                          <p:val>
                                            <p:fltVal val="0"/>
                                          </p:val>
                                        </p:tav>
                                        <p:tav tm="100000">
                                          <p:val>
                                            <p:strVal val="#ppt_w"/>
                                          </p:val>
                                        </p:tav>
                                      </p:tavLst>
                                    </p:anim>
                                    <p:anim calcmode="lin" valueType="num">
                                      <p:cBhvr>
                                        <p:cTn id="14" dur="500" fill="hold"/>
                                        <p:tgtEl>
                                          <p:spTgt spid="3075"/>
                                        </p:tgtEl>
                                        <p:attrNameLst>
                                          <p:attrName>ppt_h</p:attrName>
                                        </p:attrNameLst>
                                      </p:cBhvr>
                                      <p:tavLst>
                                        <p:tav tm="0">
                                          <p:val>
                                            <p:strVal val="#ppt_h"/>
                                          </p:val>
                                        </p:tav>
                                        <p:tav tm="100000">
                                          <p:val>
                                            <p:strVal val="#ppt_h"/>
                                          </p:val>
                                        </p:tav>
                                      </p:tavLst>
                                    </p:anim>
                                  </p:childTnLst>
                                </p:cTn>
                              </p:par>
                            </p:childTnLst>
                          </p:cTn>
                        </p:par>
                        <p:par>
                          <p:cTn id="15" fill="hold">
                            <p:stCondLst>
                              <p:cond delay="1500"/>
                            </p:stCondLst>
                            <p:childTnLst>
                              <p:par>
                                <p:cTn id="16" presetID="42" presetClass="entr" presetSubtype="0" fill="hold" nodeType="afterEffect">
                                  <p:stCondLst>
                                    <p:cond delay="0"/>
                                  </p:stCondLst>
                                  <p:childTnLst>
                                    <p:set>
                                      <p:cBhvr>
                                        <p:cTn id="17" dur="1" fill="hold">
                                          <p:stCondLst>
                                            <p:cond delay="0"/>
                                          </p:stCondLst>
                                        </p:cTn>
                                        <p:tgtEl>
                                          <p:spTgt spid="3076"/>
                                        </p:tgtEl>
                                        <p:attrNameLst>
                                          <p:attrName>style.visibility</p:attrName>
                                        </p:attrNameLst>
                                      </p:cBhvr>
                                      <p:to>
                                        <p:strVal val="visible"/>
                                      </p:to>
                                    </p:set>
                                    <p:animEffect transition="in" filter="fade">
                                      <p:cBhvr>
                                        <p:cTn id="18" dur="1000"/>
                                        <p:tgtEl>
                                          <p:spTgt spid="3076"/>
                                        </p:tgtEl>
                                      </p:cBhvr>
                                    </p:animEffect>
                                    <p:anim calcmode="lin" valueType="num">
                                      <p:cBhvr>
                                        <p:cTn id="19" dur="1000" fill="hold"/>
                                        <p:tgtEl>
                                          <p:spTgt spid="3076"/>
                                        </p:tgtEl>
                                        <p:attrNameLst>
                                          <p:attrName>ppt_x</p:attrName>
                                        </p:attrNameLst>
                                      </p:cBhvr>
                                      <p:tavLst>
                                        <p:tav tm="0">
                                          <p:val>
                                            <p:strVal val="#ppt_x"/>
                                          </p:val>
                                        </p:tav>
                                        <p:tav tm="100000">
                                          <p:val>
                                            <p:strVal val="#ppt_x"/>
                                          </p:val>
                                        </p:tav>
                                      </p:tavLst>
                                    </p:anim>
                                    <p:anim calcmode="lin" valueType="num">
                                      <p:cBhvr>
                                        <p:cTn id="20" dur="1000" fill="hold"/>
                                        <p:tgtEl>
                                          <p:spTgt spid="3076"/>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nodeType="clickEffect">
                                  <p:stCondLst>
                                    <p:cond delay="0"/>
                                  </p:stCondLst>
                                  <p:childTnLst>
                                    <p:set>
                                      <p:cBhvr>
                                        <p:cTn id="24" dur="1" fill="hold">
                                          <p:stCondLst>
                                            <p:cond delay="0"/>
                                          </p:stCondLst>
                                        </p:cTn>
                                        <p:tgtEl>
                                          <p:spTgt spid="3077"/>
                                        </p:tgtEl>
                                        <p:attrNameLst>
                                          <p:attrName>style.visibility</p:attrName>
                                        </p:attrNameLst>
                                      </p:cBhvr>
                                      <p:to>
                                        <p:strVal val="visible"/>
                                      </p:to>
                                    </p:set>
                                    <p:animEffect transition="in" filter="dissolve">
                                      <p:cBhvr>
                                        <p:cTn id="25" dur="500"/>
                                        <p:tgtEl>
                                          <p:spTgt spid="3077"/>
                                        </p:tgtEl>
                                      </p:cBhvr>
                                    </p:animEffect>
                                  </p:childTnLst>
                                </p:cTn>
                              </p:par>
                              <p:par>
                                <p:cTn id="26" presetID="9" presetClass="entr" presetSubtype="0" fill="hold" nodeType="withEffect">
                                  <p:stCondLst>
                                    <p:cond delay="0"/>
                                  </p:stCondLst>
                                  <p:childTnLst>
                                    <p:set>
                                      <p:cBhvr>
                                        <p:cTn id="27" dur="1" fill="hold">
                                          <p:stCondLst>
                                            <p:cond delay="0"/>
                                          </p:stCondLst>
                                        </p:cTn>
                                        <p:tgtEl>
                                          <p:spTgt spid="3078"/>
                                        </p:tgtEl>
                                        <p:attrNameLst>
                                          <p:attrName>style.visibility</p:attrName>
                                        </p:attrNameLst>
                                      </p:cBhvr>
                                      <p:to>
                                        <p:strVal val="visible"/>
                                      </p:to>
                                    </p:set>
                                    <p:animEffect transition="in" filter="dissolve">
                                      <p:cBhvr>
                                        <p:cTn id="28" dur="500"/>
                                        <p:tgtEl>
                                          <p:spTgt spid="3078"/>
                                        </p:tgtEl>
                                      </p:cBhvr>
                                    </p:animEffect>
                                  </p:childTnLst>
                                </p:cTn>
                              </p:par>
                              <p:par>
                                <p:cTn id="29" presetID="18" presetClass="entr" presetSubtype="12" fill="hold" nodeType="withEffect">
                                  <p:stCondLst>
                                    <p:cond delay="0"/>
                                  </p:stCondLst>
                                  <p:childTnLst>
                                    <p:set>
                                      <p:cBhvr>
                                        <p:cTn id="30" dur="1" fill="hold">
                                          <p:stCondLst>
                                            <p:cond delay="0"/>
                                          </p:stCondLst>
                                        </p:cTn>
                                        <p:tgtEl>
                                          <p:spTgt spid="89"/>
                                        </p:tgtEl>
                                        <p:attrNameLst>
                                          <p:attrName>style.visibility</p:attrName>
                                        </p:attrNameLst>
                                      </p:cBhvr>
                                      <p:to>
                                        <p:strVal val="visible"/>
                                      </p:to>
                                    </p:set>
                                    <p:animEffect transition="in" filter="strips(downLeft)">
                                      <p:cBhvr>
                                        <p:cTn id="31" dur="500"/>
                                        <p:tgtEl>
                                          <p:spTgt spid="89"/>
                                        </p:tgtEl>
                                      </p:cBhvr>
                                    </p:animEffect>
                                  </p:childTnLst>
                                </p:cTn>
                              </p:par>
                              <p:par>
                                <p:cTn id="32" presetID="42" presetClass="entr" presetSubtype="0" fill="hold" nodeType="withEffect">
                                  <p:stCondLst>
                                    <p:cond delay="0"/>
                                  </p:stCondLst>
                                  <p:childTnLst>
                                    <p:set>
                                      <p:cBhvr>
                                        <p:cTn id="33" dur="1" fill="hold">
                                          <p:stCondLst>
                                            <p:cond delay="0"/>
                                          </p:stCondLst>
                                        </p:cTn>
                                        <p:tgtEl>
                                          <p:spTgt spid="75"/>
                                        </p:tgtEl>
                                        <p:attrNameLst>
                                          <p:attrName>style.visibility</p:attrName>
                                        </p:attrNameLst>
                                      </p:cBhvr>
                                      <p:to>
                                        <p:strVal val="visible"/>
                                      </p:to>
                                    </p:set>
                                    <p:animEffect transition="in" filter="fade">
                                      <p:cBhvr>
                                        <p:cTn id="34" dur="1000"/>
                                        <p:tgtEl>
                                          <p:spTgt spid="75"/>
                                        </p:tgtEl>
                                      </p:cBhvr>
                                    </p:animEffect>
                                    <p:anim calcmode="lin" valueType="num">
                                      <p:cBhvr>
                                        <p:cTn id="35" dur="1000" fill="hold"/>
                                        <p:tgtEl>
                                          <p:spTgt spid="75"/>
                                        </p:tgtEl>
                                        <p:attrNameLst>
                                          <p:attrName>ppt_x</p:attrName>
                                        </p:attrNameLst>
                                      </p:cBhvr>
                                      <p:tavLst>
                                        <p:tav tm="0">
                                          <p:val>
                                            <p:strVal val="#ppt_x"/>
                                          </p:val>
                                        </p:tav>
                                        <p:tav tm="100000">
                                          <p:val>
                                            <p:strVal val="#ppt_x"/>
                                          </p:val>
                                        </p:tav>
                                      </p:tavLst>
                                    </p:anim>
                                    <p:anim calcmode="lin" valueType="num">
                                      <p:cBhvr>
                                        <p:cTn id="36" dur="1000" fill="hold"/>
                                        <p:tgtEl>
                                          <p:spTgt spid="75"/>
                                        </p:tgtEl>
                                        <p:attrNameLst>
                                          <p:attrName>ppt_y</p:attrName>
                                        </p:attrNameLst>
                                      </p:cBhvr>
                                      <p:tavLst>
                                        <p:tav tm="0">
                                          <p:val>
                                            <p:strVal val="#ppt_y+.1"/>
                                          </p:val>
                                        </p:tav>
                                        <p:tav tm="100000">
                                          <p:val>
                                            <p:strVal val="#ppt_y"/>
                                          </p:val>
                                        </p:tav>
                                      </p:tavLst>
                                    </p:anim>
                                  </p:childTnLst>
                                </p:cTn>
                              </p:par>
                            </p:childTnLst>
                          </p:cTn>
                        </p:par>
                        <p:par>
                          <p:cTn id="37" fill="hold">
                            <p:stCondLst>
                              <p:cond delay="500"/>
                            </p:stCondLst>
                            <p:childTnLst>
                              <p:par>
                                <p:cTn id="38" presetID="9" presetClass="entr" presetSubtype="0" fill="hold" nodeType="afterEffect">
                                  <p:stCondLst>
                                    <p:cond delay="0"/>
                                  </p:stCondLst>
                                  <p:childTnLst>
                                    <p:set>
                                      <p:cBhvr>
                                        <p:cTn id="39" dur="1" fill="hold">
                                          <p:stCondLst>
                                            <p:cond delay="0"/>
                                          </p:stCondLst>
                                        </p:cTn>
                                        <p:tgtEl>
                                          <p:spTgt spid="3079"/>
                                        </p:tgtEl>
                                        <p:attrNameLst>
                                          <p:attrName>style.visibility</p:attrName>
                                        </p:attrNameLst>
                                      </p:cBhvr>
                                      <p:to>
                                        <p:strVal val="visible"/>
                                      </p:to>
                                    </p:set>
                                    <p:animEffect transition="in" filter="dissolve">
                                      <p:cBhvr>
                                        <p:cTn id="40" dur="500"/>
                                        <p:tgtEl>
                                          <p:spTgt spid="3079"/>
                                        </p:tgtEl>
                                      </p:cBhvr>
                                    </p:animEffect>
                                  </p:childTnLst>
                                </p:cTn>
                              </p:par>
                              <p:par>
                                <p:cTn id="41" presetID="9" presetClass="entr" presetSubtype="0" fill="hold" nodeType="withEffect">
                                  <p:stCondLst>
                                    <p:cond delay="0"/>
                                  </p:stCondLst>
                                  <p:childTnLst>
                                    <p:set>
                                      <p:cBhvr>
                                        <p:cTn id="42" dur="1" fill="hold">
                                          <p:stCondLst>
                                            <p:cond delay="0"/>
                                          </p:stCondLst>
                                        </p:cTn>
                                        <p:tgtEl>
                                          <p:spTgt spid="3080"/>
                                        </p:tgtEl>
                                        <p:attrNameLst>
                                          <p:attrName>style.visibility</p:attrName>
                                        </p:attrNameLst>
                                      </p:cBhvr>
                                      <p:to>
                                        <p:strVal val="visible"/>
                                      </p:to>
                                    </p:set>
                                    <p:animEffect transition="in" filter="dissolve">
                                      <p:cBhvr>
                                        <p:cTn id="43" dur="500"/>
                                        <p:tgtEl>
                                          <p:spTgt spid="3080"/>
                                        </p:tgtEl>
                                      </p:cBhvr>
                                    </p:animEffect>
                                  </p:childTnLst>
                                </p:cTn>
                              </p:par>
                              <p:par>
                                <p:cTn id="44" presetID="9" presetClass="entr" presetSubtype="0" fill="hold" nodeType="withEffect">
                                  <p:stCondLst>
                                    <p:cond delay="0"/>
                                  </p:stCondLst>
                                  <p:childTnLst>
                                    <p:set>
                                      <p:cBhvr>
                                        <p:cTn id="45" dur="1" fill="hold">
                                          <p:stCondLst>
                                            <p:cond delay="0"/>
                                          </p:stCondLst>
                                        </p:cTn>
                                        <p:tgtEl>
                                          <p:spTgt spid="3081"/>
                                        </p:tgtEl>
                                        <p:attrNameLst>
                                          <p:attrName>style.visibility</p:attrName>
                                        </p:attrNameLst>
                                      </p:cBhvr>
                                      <p:to>
                                        <p:strVal val="visible"/>
                                      </p:to>
                                    </p:set>
                                    <p:animEffect transition="in" filter="dissolve">
                                      <p:cBhvr>
                                        <p:cTn id="46" dur="500"/>
                                        <p:tgtEl>
                                          <p:spTgt spid="3081"/>
                                        </p:tgtEl>
                                      </p:cBhvr>
                                    </p:animEffect>
                                  </p:childTnLst>
                                </p:cTn>
                              </p:par>
                              <p:par>
                                <p:cTn id="47" presetID="18" presetClass="entr" presetSubtype="12" fill="hold" nodeType="withEffect">
                                  <p:stCondLst>
                                    <p:cond delay="0"/>
                                  </p:stCondLst>
                                  <p:childTnLst>
                                    <p:set>
                                      <p:cBhvr>
                                        <p:cTn id="48" dur="1" fill="hold">
                                          <p:stCondLst>
                                            <p:cond delay="0"/>
                                          </p:stCondLst>
                                        </p:cTn>
                                        <p:tgtEl>
                                          <p:spTgt spid="90"/>
                                        </p:tgtEl>
                                        <p:attrNameLst>
                                          <p:attrName>style.visibility</p:attrName>
                                        </p:attrNameLst>
                                      </p:cBhvr>
                                      <p:to>
                                        <p:strVal val="visible"/>
                                      </p:to>
                                    </p:set>
                                    <p:animEffect transition="in" filter="strips(downLeft)">
                                      <p:cBhvr>
                                        <p:cTn id="49" dur="500"/>
                                        <p:tgtEl>
                                          <p:spTgt spid="90"/>
                                        </p:tgtEl>
                                      </p:cBhvr>
                                    </p:animEffect>
                                  </p:childTnLst>
                                </p:cTn>
                              </p:par>
                              <p:par>
                                <p:cTn id="50" presetID="18" presetClass="entr" presetSubtype="12" fill="hold" nodeType="withEffect">
                                  <p:stCondLst>
                                    <p:cond delay="0"/>
                                  </p:stCondLst>
                                  <p:childTnLst>
                                    <p:set>
                                      <p:cBhvr>
                                        <p:cTn id="51" dur="1" fill="hold">
                                          <p:stCondLst>
                                            <p:cond delay="0"/>
                                          </p:stCondLst>
                                        </p:cTn>
                                        <p:tgtEl>
                                          <p:spTgt spid="92"/>
                                        </p:tgtEl>
                                        <p:attrNameLst>
                                          <p:attrName>style.visibility</p:attrName>
                                        </p:attrNameLst>
                                      </p:cBhvr>
                                      <p:to>
                                        <p:strVal val="visible"/>
                                      </p:to>
                                    </p:set>
                                    <p:animEffect transition="in" filter="strips(downLeft)">
                                      <p:cBhvr>
                                        <p:cTn id="52" dur="500"/>
                                        <p:tgtEl>
                                          <p:spTgt spid="92"/>
                                        </p:tgtEl>
                                      </p:cBhvr>
                                    </p:animEffect>
                                  </p:childTnLst>
                                </p:cTn>
                              </p:par>
                              <p:par>
                                <p:cTn id="53" presetID="42" presetClass="entr" presetSubtype="0" fill="hold" nodeType="withEffect">
                                  <p:stCondLst>
                                    <p:cond delay="0"/>
                                  </p:stCondLst>
                                  <p:childTnLst>
                                    <p:set>
                                      <p:cBhvr>
                                        <p:cTn id="54" dur="1" fill="hold">
                                          <p:stCondLst>
                                            <p:cond delay="0"/>
                                          </p:stCondLst>
                                        </p:cTn>
                                        <p:tgtEl>
                                          <p:spTgt spid="79"/>
                                        </p:tgtEl>
                                        <p:attrNameLst>
                                          <p:attrName>style.visibility</p:attrName>
                                        </p:attrNameLst>
                                      </p:cBhvr>
                                      <p:to>
                                        <p:strVal val="visible"/>
                                      </p:to>
                                    </p:set>
                                    <p:animEffect transition="in" filter="fade">
                                      <p:cBhvr>
                                        <p:cTn id="55" dur="1000"/>
                                        <p:tgtEl>
                                          <p:spTgt spid="79"/>
                                        </p:tgtEl>
                                      </p:cBhvr>
                                    </p:animEffect>
                                    <p:anim calcmode="lin" valueType="num">
                                      <p:cBhvr>
                                        <p:cTn id="56" dur="1000" fill="hold"/>
                                        <p:tgtEl>
                                          <p:spTgt spid="79"/>
                                        </p:tgtEl>
                                        <p:attrNameLst>
                                          <p:attrName>ppt_x</p:attrName>
                                        </p:attrNameLst>
                                      </p:cBhvr>
                                      <p:tavLst>
                                        <p:tav tm="0">
                                          <p:val>
                                            <p:strVal val="#ppt_x"/>
                                          </p:val>
                                        </p:tav>
                                        <p:tav tm="100000">
                                          <p:val>
                                            <p:strVal val="#ppt_x"/>
                                          </p:val>
                                        </p:tav>
                                      </p:tavLst>
                                    </p:anim>
                                    <p:anim calcmode="lin" valueType="num">
                                      <p:cBhvr>
                                        <p:cTn id="57" dur="1000" fill="hold"/>
                                        <p:tgtEl>
                                          <p:spTgt spid="79"/>
                                        </p:tgtEl>
                                        <p:attrNameLst>
                                          <p:attrName>ppt_y</p:attrName>
                                        </p:attrNameLst>
                                      </p:cBhvr>
                                      <p:tavLst>
                                        <p:tav tm="0">
                                          <p:val>
                                            <p:strVal val="#ppt_y+.1"/>
                                          </p:val>
                                        </p:tav>
                                        <p:tav tm="100000">
                                          <p:val>
                                            <p:strVal val="#ppt_y"/>
                                          </p:val>
                                        </p:tav>
                                      </p:tavLst>
                                    </p:anim>
                                  </p:childTnLst>
                                </p:cTn>
                              </p:par>
                            </p:childTnLst>
                          </p:cTn>
                        </p:par>
                        <p:par>
                          <p:cTn id="58" fill="hold">
                            <p:stCondLst>
                              <p:cond delay="1000"/>
                            </p:stCondLst>
                            <p:childTnLst>
                              <p:par>
                                <p:cTn id="59" presetID="9" presetClass="entr" presetSubtype="0" fill="hold" nodeType="afterEffect">
                                  <p:stCondLst>
                                    <p:cond delay="0"/>
                                  </p:stCondLst>
                                  <p:childTnLst>
                                    <p:set>
                                      <p:cBhvr>
                                        <p:cTn id="60" dur="1" fill="hold">
                                          <p:stCondLst>
                                            <p:cond delay="0"/>
                                          </p:stCondLst>
                                        </p:cTn>
                                        <p:tgtEl>
                                          <p:spTgt spid="3082"/>
                                        </p:tgtEl>
                                        <p:attrNameLst>
                                          <p:attrName>style.visibility</p:attrName>
                                        </p:attrNameLst>
                                      </p:cBhvr>
                                      <p:to>
                                        <p:strVal val="visible"/>
                                      </p:to>
                                    </p:set>
                                    <p:animEffect transition="in" filter="dissolve">
                                      <p:cBhvr>
                                        <p:cTn id="61" dur="500"/>
                                        <p:tgtEl>
                                          <p:spTgt spid="3082"/>
                                        </p:tgtEl>
                                      </p:cBhvr>
                                    </p:animEffect>
                                  </p:childTnLst>
                                </p:cTn>
                              </p:par>
                              <p:par>
                                <p:cTn id="62" presetID="9" presetClass="entr" presetSubtype="0" fill="hold" nodeType="withEffect">
                                  <p:stCondLst>
                                    <p:cond delay="0"/>
                                  </p:stCondLst>
                                  <p:childTnLst>
                                    <p:set>
                                      <p:cBhvr>
                                        <p:cTn id="63" dur="1" fill="hold">
                                          <p:stCondLst>
                                            <p:cond delay="0"/>
                                          </p:stCondLst>
                                        </p:cTn>
                                        <p:tgtEl>
                                          <p:spTgt spid="3083"/>
                                        </p:tgtEl>
                                        <p:attrNameLst>
                                          <p:attrName>style.visibility</p:attrName>
                                        </p:attrNameLst>
                                      </p:cBhvr>
                                      <p:to>
                                        <p:strVal val="visible"/>
                                      </p:to>
                                    </p:set>
                                    <p:animEffect transition="in" filter="dissolve">
                                      <p:cBhvr>
                                        <p:cTn id="64" dur="500"/>
                                        <p:tgtEl>
                                          <p:spTgt spid="3083"/>
                                        </p:tgtEl>
                                      </p:cBhvr>
                                    </p:animEffect>
                                  </p:childTnLst>
                                </p:cTn>
                              </p:par>
                              <p:par>
                                <p:cTn id="65" presetID="9" presetClass="entr" presetSubtype="0" fill="hold" nodeType="withEffect">
                                  <p:stCondLst>
                                    <p:cond delay="0"/>
                                  </p:stCondLst>
                                  <p:childTnLst>
                                    <p:set>
                                      <p:cBhvr>
                                        <p:cTn id="66" dur="1" fill="hold">
                                          <p:stCondLst>
                                            <p:cond delay="0"/>
                                          </p:stCondLst>
                                        </p:cTn>
                                        <p:tgtEl>
                                          <p:spTgt spid="3084"/>
                                        </p:tgtEl>
                                        <p:attrNameLst>
                                          <p:attrName>style.visibility</p:attrName>
                                        </p:attrNameLst>
                                      </p:cBhvr>
                                      <p:to>
                                        <p:strVal val="visible"/>
                                      </p:to>
                                    </p:set>
                                    <p:animEffect transition="in" filter="dissolve">
                                      <p:cBhvr>
                                        <p:cTn id="67" dur="500"/>
                                        <p:tgtEl>
                                          <p:spTgt spid="3084"/>
                                        </p:tgtEl>
                                      </p:cBhvr>
                                    </p:animEffect>
                                  </p:childTnLst>
                                </p:cTn>
                              </p:par>
                              <p:par>
                                <p:cTn id="68" presetID="9" presetClass="entr" presetSubtype="0" fill="hold" nodeType="withEffect">
                                  <p:stCondLst>
                                    <p:cond delay="0"/>
                                  </p:stCondLst>
                                  <p:childTnLst>
                                    <p:set>
                                      <p:cBhvr>
                                        <p:cTn id="69" dur="1" fill="hold">
                                          <p:stCondLst>
                                            <p:cond delay="0"/>
                                          </p:stCondLst>
                                        </p:cTn>
                                        <p:tgtEl>
                                          <p:spTgt spid="3085"/>
                                        </p:tgtEl>
                                        <p:attrNameLst>
                                          <p:attrName>style.visibility</p:attrName>
                                        </p:attrNameLst>
                                      </p:cBhvr>
                                      <p:to>
                                        <p:strVal val="visible"/>
                                      </p:to>
                                    </p:set>
                                    <p:animEffect transition="in" filter="dissolve">
                                      <p:cBhvr>
                                        <p:cTn id="70" dur="500"/>
                                        <p:tgtEl>
                                          <p:spTgt spid="3085"/>
                                        </p:tgtEl>
                                      </p:cBhvr>
                                    </p:animEffect>
                                  </p:childTnLst>
                                </p:cTn>
                              </p:par>
                              <p:par>
                                <p:cTn id="71" presetID="18" presetClass="entr" presetSubtype="12" fill="hold" nodeType="withEffect">
                                  <p:stCondLst>
                                    <p:cond delay="0"/>
                                  </p:stCondLst>
                                  <p:childTnLst>
                                    <p:set>
                                      <p:cBhvr>
                                        <p:cTn id="72" dur="1" fill="hold">
                                          <p:stCondLst>
                                            <p:cond delay="0"/>
                                          </p:stCondLst>
                                        </p:cTn>
                                        <p:tgtEl>
                                          <p:spTgt spid="93"/>
                                        </p:tgtEl>
                                        <p:attrNameLst>
                                          <p:attrName>style.visibility</p:attrName>
                                        </p:attrNameLst>
                                      </p:cBhvr>
                                      <p:to>
                                        <p:strVal val="visible"/>
                                      </p:to>
                                    </p:set>
                                    <p:animEffect transition="in" filter="strips(downLeft)">
                                      <p:cBhvr>
                                        <p:cTn id="73" dur="500"/>
                                        <p:tgtEl>
                                          <p:spTgt spid="93"/>
                                        </p:tgtEl>
                                      </p:cBhvr>
                                    </p:animEffect>
                                  </p:childTnLst>
                                </p:cTn>
                              </p:par>
                              <p:par>
                                <p:cTn id="74" presetID="18" presetClass="entr" presetSubtype="12" fill="hold" nodeType="withEffect">
                                  <p:stCondLst>
                                    <p:cond delay="0"/>
                                  </p:stCondLst>
                                  <p:childTnLst>
                                    <p:set>
                                      <p:cBhvr>
                                        <p:cTn id="75" dur="1" fill="hold">
                                          <p:stCondLst>
                                            <p:cond delay="0"/>
                                          </p:stCondLst>
                                        </p:cTn>
                                        <p:tgtEl>
                                          <p:spTgt spid="94"/>
                                        </p:tgtEl>
                                        <p:attrNameLst>
                                          <p:attrName>style.visibility</p:attrName>
                                        </p:attrNameLst>
                                      </p:cBhvr>
                                      <p:to>
                                        <p:strVal val="visible"/>
                                      </p:to>
                                    </p:set>
                                    <p:animEffect transition="in" filter="strips(downLeft)">
                                      <p:cBhvr>
                                        <p:cTn id="76" dur="500"/>
                                        <p:tgtEl>
                                          <p:spTgt spid="94"/>
                                        </p:tgtEl>
                                      </p:cBhvr>
                                    </p:animEffect>
                                  </p:childTnLst>
                                </p:cTn>
                              </p:par>
                              <p:par>
                                <p:cTn id="77" presetID="18" presetClass="entr" presetSubtype="12" fill="hold" nodeType="withEffect">
                                  <p:stCondLst>
                                    <p:cond delay="0"/>
                                  </p:stCondLst>
                                  <p:childTnLst>
                                    <p:set>
                                      <p:cBhvr>
                                        <p:cTn id="78" dur="1" fill="hold">
                                          <p:stCondLst>
                                            <p:cond delay="0"/>
                                          </p:stCondLst>
                                        </p:cTn>
                                        <p:tgtEl>
                                          <p:spTgt spid="95"/>
                                        </p:tgtEl>
                                        <p:attrNameLst>
                                          <p:attrName>style.visibility</p:attrName>
                                        </p:attrNameLst>
                                      </p:cBhvr>
                                      <p:to>
                                        <p:strVal val="visible"/>
                                      </p:to>
                                    </p:set>
                                    <p:animEffect transition="in" filter="strips(downLeft)">
                                      <p:cBhvr>
                                        <p:cTn id="79" dur="500"/>
                                        <p:tgtEl>
                                          <p:spTgt spid="95"/>
                                        </p:tgtEl>
                                      </p:cBhvr>
                                    </p:animEffect>
                                  </p:childTnLst>
                                </p:cTn>
                              </p:par>
                              <p:par>
                                <p:cTn id="80" presetID="42" presetClass="entr" presetSubtype="0" fill="hold" nodeType="withEffect">
                                  <p:stCondLst>
                                    <p:cond delay="0"/>
                                  </p:stCondLst>
                                  <p:childTnLst>
                                    <p:set>
                                      <p:cBhvr>
                                        <p:cTn id="81" dur="1" fill="hold">
                                          <p:stCondLst>
                                            <p:cond delay="0"/>
                                          </p:stCondLst>
                                        </p:cTn>
                                        <p:tgtEl>
                                          <p:spTgt spid="83"/>
                                        </p:tgtEl>
                                        <p:attrNameLst>
                                          <p:attrName>style.visibility</p:attrName>
                                        </p:attrNameLst>
                                      </p:cBhvr>
                                      <p:to>
                                        <p:strVal val="visible"/>
                                      </p:to>
                                    </p:set>
                                    <p:animEffect transition="in" filter="fade">
                                      <p:cBhvr>
                                        <p:cTn id="82" dur="1000"/>
                                        <p:tgtEl>
                                          <p:spTgt spid="83"/>
                                        </p:tgtEl>
                                      </p:cBhvr>
                                    </p:animEffect>
                                    <p:anim calcmode="lin" valueType="num">
                                      <p:cBhvr>
                                        <p:cTn id="83" dur="1000" fill="hold"/>
                                        <p:tgtEl>
                                          <p:spTgt spid="83"/>
                                        </p:tgtEl>
                                        <p:attrNameLst>
                                          <p:attrName>ppt_x</p:attrName>
                                        </p:attrNameLst>
                                      </p:cBhvr>
                                      <p:tavLst>
                                        <p:tav tm="0">
                                          <p:val>
                                            <p:strVal val="#ppt_x"/>
                                          </p:val>
                                        </p:tav>
                                        <p:tav tm="100000">
                                          <p:val>
                                            <p:strVal val="#ppt_x"/>
                                          </p:val>
                                        </p:tav>
                                      </p:tavLst>
                                    </p:anim>
                                    <p:anim calcmode="lin" valueType="num">
                                      <p:cBhvr>
                                        <p:cTn id="84" dur="1000" fill="hold"/>
                                        <p:tgtEl>
                                          <p:spTgt spid="83"/>
                                        </p:tgtEl>
                                        <p:attrNameLst>
                                          <p:attrName>ppt_y</p:attrName>
                                        </p:attrNameLst>
                                      </p:cBhvr>
                                      <p:tavLst>
                                        <p:tav tm="0">
                                          <p:val>
                                            <p:strVal val="#ppt_y+.1"/>
                                          </p:val>
                                        </p:tav>
                                        <p:tav tm="100000">
                                          <p:val>
                                            <p:strVal val="#ppt_y"/>
                                          </p:val>
                                        </p:tav>
                                      </p:tavLst>
                                    </p:anim>
                                  </p:childTnLst>
                                </p:cTn>
                              </p:par>
                            </p:childTnLst>
                          </p:cTn>
                        </p:par>
                        <p:par>
                          <p:cTn id="85" fill="hold">
                            <p:stCondLst>
                              <p:cond delay="1500"/>
                            </p:stCondLst>
                            <p:childTnLst>
                              <p:par>
                                <p:cTn id="86" presetID="9" presetClass="entr" presetSubtype="0" fill="hold" nodeType="afterEffect">
                                  <p:stCondLst>
                                    <p:cond delay="0"/>
                                  </p:stCondLst>
                                  <p:childTnLst>
                                    <p:set>
                                      <p:cBhvr>
                                        <p:cTn id="87" dur="1" fill="hold">
                                          <p:stCondLst>
                                            <p:cond delay="0"/>
                                          </p:stCondLst>
                                        </p:cTn>
                                        <p:tgtEl>
                                          <p:spTgt spid="3086"/>
                                        </p:tgtEl>
                                        <p:attrNameLst>
                                          <p:attrName>style.visibility</p:attrName>
                                        </p:attrNameLst>
                                      </p:cBhvr>
                                      <p:to>
                                        <p:strVal val="visible"/>
                                      </p:to>
                                    </p:set>
                                    <p:animEffect transition="in" filter="dissolve">
                                      <p:cBhvr>
                                        <p:cTn id="88" dur="500"/>
                                        <p:tgtEl>
                                          <p:spTgt spid="3086"/>
                                        </p:tgtEl>
                                      </p:cBhvr>
                                    </p:animEffect>
                                  </p:childTnLst>
                                </p:cTn>
                              </p:par>
                              <p:par>
                                <p:cTn id="89" presetID="9" presetClass="entr" presetSubtype="0" fill="hold" nodeType="withEffect">
                                  <p:stCondLst>
                                    <p:cond delay="0"/>
                                  </p:stCondLst>
                                  <p:childTnLst>
                                    <p:set>
                                      <p:cBhvr>
                                        <p:cTn id="90" dur="1" fill="hold">
                                          <p:stCondLst>
                                            <p:cond delay="0"/>
                                          </p:stCondLst>
                                        </p:cTn>
                                        <p:tgtEl>
                                          <p:spTgt spid="3087"/>
                                        </p:tgtEl>
                                        <p:attrNameLst>
                                          <p:attrName>style.visibility</p:attrName>
                                        </p:attrNameLst>
                                      </p:cBhvr>
                                      <p:to>
                                        <p:strVal val="visible"/>
                                      </p:to>
                                    </p:set>
                                    <p:animEffect transition="in" filter="dissolve">
                                      <p:cBhvr>
                                        <p:cTn id="91" dur="500"/>
                                        <p:tgtEl>
                                          <p:spTgt spid="3087"/>
                                        </p:tgtEl>
                                      </p:cBhvr>
                                    </p:animEffect>
                                  </p:childTnLst>
                                </p:cTn>
                              </p:par>
                              <p:par>
                                <p:cTn id="92" presetID="9" presetClass="entr" presetSubtype="0" fill="hold" nodeType="withEffect">
                                  <p:stCondLst>
                                    <p:cond delay="0"/>
                                  </p:stCondLst>
                                  <p:childTnLst>
                                    <p:set>
                                      <p:cBhvr>
                                        <p:cTn id="93" dur="1" fill="hold">
                                          <p:stCondLst>
                                            <p:cond delay="0"/>
                                          </p:stCondLst>
                                        </p:cTn>
                                        <p:tgtEl>
                                          <p:spTgt spid="3088"/>
                                        </p:tgtEl>
                                        <p:attrNameLst>
                                          <p:attrName>style.visibility</p:attrName>
                                        </p:attrNameLst>
                                      </p:cBhvr>
                                      <p:to>
                                        <p:strVal val="visible"/>
                                      </p:to>
                                    </p:set>
                                    <p:animEffect transition="in" filter="dissolve">
                                      <p:cBhvr>
                                        <p:cTn id="94" dur="500"/>
                                        <p:tgtEl>
                                          <p:spTgt spid="3088"/>
                                        </p:tgtEl>
                                      </p:cBhvr>
                                    </p:animEffect>
                                  </p:childTnLst>
                                </p:cTn>
                              </p:par>
                              <p:par>
                                <p:cTn id="95" presetID="9" presetClass="entr" presetSubtype="0" fill="hold" nodeType="withEffect">
                                  <p:stCondLst>
                                    <p:cond delay="0"/>
                                  </p:stCondLst>
                                  <p:childTnLst>
                                    <p:set>
                                      <p:cBhvr>
                                        <p:cTn id="96" dur="1" fill="hold">
                                          <p:stCondLst>
                                            <p:cond delay="0"/>
                                          </p:stCondLst>
                                        </p:cTn>
                                        <p:tgtEl>
                                          <p:spTgt spid="3089"/>
                                        </p:tgtEl>
                                        <p:attrNameLst>
                                          <p:attrName>style.visibility</p:attrName>
                                        </p:attrNameLst>
                                      </p:cBhvr>
                                      <p:to>
                                        <p:strVal val="visible"/>
                                      </p:to>
                                    </p:set>
                                    <p:animEffect transition="in" filter="dissolve">
                                      <p:cBhvr>
                                        <p:cTn id="97" dur="500"/>
                                        <p:tgtEl>
                                          <p:spTgt spid="3089"/>
                                        </p:tgtEl>
                                      </p:cBhvr>
                                    </p:animEffect>
                                  </p:childTnLst>
                                </p:cTn>
                              </p:par>
                              <p:par>
                                <p:cTn id="98" presetID="9" presetClass="entr" presetSubtype="0" fill="hold" nodeType="withEffect">
                                  <p:stCondLst>
                                    <p:cond delay="0"/>
                                  </p:stCondLst>
                                  <p:childTnLst>
                                    <p:set>
                                      <p:cBhvr>
                                        <p:cTn id="99" dur="1" fill="hold">
                                          <p:stCondLst>
                                            <p:cond delay="0"/>
                                          </p:stCondLst>
                                        </p:cTn>
                                        <p:tgtEl>
                                          <p:spTgt spid="3090"/>
                                        </p:tgtEl>
                                        <p:attrNameLst>
                                          <p:attrName>style.visibility</p:attrName>
                                        </p:attrNameLst>
                                      </p:cBhvr>
                                      <p:to>
                                        <p:strVal val="visible"/>
                                      </p:to>
                                    </p:set>
                                    <p:animEffect transition="in" filter="dissolve">
                                      <p:cBhvr>
                                        <p:cTn id="100" dur="500"/>
                                        <p:tgtEl>
                                          <p:spTgt spid="3090"/>
                                        </p:tgtEl>
                                      </p:cBhvr>
                                    </p:animEffect>
                                  </p:childTnLst>
                                </p:cTn>
                              </p:par>
                              <p:par>
                                <p:cTn id="101" presetID="18" presetClass="entr" presetSubtype="12" fill="hold" nodeType="withEffect">
                                  <p:stCondLst>
                                    <p:cond delay="0"/>
                                  </p:stCondLst>
                                  <p:childTnLst>
                                    <p:set>
                                      <p:cBhvr>
                                        <p:cTn id="102" dur="1" fill="hold">
                                          <p:stCondLst>
                                            <p:cond delay="0"/>
                                          </p:stCondLst>
                                        </p:cTn>
                                        <p:tgtEl>
                                          <p:spTgt spid="96"/>
                                        </p:tgtEl>
                                        <p:attrNameLst>
                                          <p:attrName>style.visibility</p:attrName>
                                        </p:attrNameLst>
                                      </p:cBhvr>
                                      <p:to>
                                        <p:strVal val="visible"/>
                                      </p:to>
                                    </p:set>
                                    <p:animEffect transition="in" filter="strips(downLeft)">
                                      <p:cBhvr>
                                        <p:cTn id="103" dur="500"/>
                                        <p:tgtEl>
                                          <p:spTgt spid="96"/>
                                        </p:tgtEl>
                                      </p:cBhvr>
                                    </p:animEffect>
                                  </p:childTnLst>
                                </p:cTn>
                              </p:par>
                              <p:par>
                                <p:cTn id="104" presetID="18" presetClass="entr" presetSubtype="12" fill="hold" nodeType="withEffect">
                                  <p:stCondLst>
                                    <p:cond delay="0"/>
                                  </p:stCondLst>
                                  <p:childTnLst>
                                    <p:set>
                                      <p:cBhvr>
                                        <p:cTn id="105" dur="1" fill="hold">
                                          <p:stCondLst>
                                            <p:cond delay="0"/>
                                          </p:stCondLst>
                                        </p:cTn>
                                        <p:tgtEl>
                                          <p:spTgt spid="98"/>
                                        </p:tgtEl>
                                        <p:attrNameLst>
                                          <p:attrName>style.visibility</p:attrName>
                                        </p:attrNameLst>
                                      </p:cBhvr>
                                      <p:to>
                                        <p:strVal val="visible"/>
                                      </p:to>
                                    </p:set>
                                    <p:animEffect transition="in" filter="strips(downLeft)">
                                      <p:cBhvr>
                                        <p:cTn id="106" dur="500"/>
                                        <p:tgtEl>
                                          <p:spTgt spid="98"/>
                                        </p:tgtEl>
                                      </p:cBhvr>
                                    </p:animEffect>
                                  </p:childTnLst>
                                </p:cTn>
                              </p:par>
                              <p:par>
                                <p:cTn id="107" presetID="18" presetClass="entr" presetSubtype="12" fill="hold" nodeType="withEffect">
                                  <p:stCondLst>
                                    <p:cond delay="0"/>
                                  </p:stCondLst>
                                  <p:childTnLst>
                                    <p:set>
                                      <p:cBhvr>
                                        <p:cTn id="108" dur="1" fill="hold">
                                          <p:stCondLst>
                                            <p:cond delay="0"/>
                                          </p:stCondLst>
                                        </p:cTn>
                                        <p:tgtEl>
                                          <p:spTgt spid="100"/>
                                        </p:tgtEl>
                                        <p:attrNameLst>
                                          <p:attrName>style.visibility</p:attrName>
                                        </p:attrNameLst>
                                      </p:cBhvr>
                                      <p:to>
                                        <p:strVal val="visible"/>
                                      </p:to>
                                    </p:set>
                                    <p:animEffect transition="in" filter="strips(downLeft)">
                                      <p:cBhvr>
                                        <p:cTn id="109" dur="500"/>
                                        <p:tgtEl>
                                          <p:spTgt spid="100"/>
                                        </p:tgtEl>
                                      </p:cBhvr>
                                    </p:animEffect>
                                  </p:childTnLst>
                                </p:cTn>
                              </p:par>
                              <p:par>
                                <p:cTn id="110" presetID="18" presetClass="entr" presetSubtype="12" fill="hold" nodeType="withEffect">
                                  <p:stCondLst>
                                    <p:cond delay="0"/>
                                  </p:stCondLst>
                                  <p:childTnLst>
                                    <p:set>
                                      <p:cBhvr>
                                        <p:cTn id="111" dur="1" fill="hold">
                                          <p:stCondLst>
                                            <p:cond delay="0"/>
                                          </p:stCondLst>
                                        </p:cTn>
                                        <p:tgtEl>
                                          <p:spTgt spid="101"/>
                                        </p:tgtEl>
                                        <p:attrNameLst>
                                          <p:attrName>style.visibility</p:attrName>
                                        </p:attrNameLst>
                                      </p:cBhvr>
                                      <p:to>
                                        <p:strVal val="visible"/>
                                      </p:to>
                                    </p:set>
                                    <p:animEffect transition="in" filter="strips(downLeft)">
                                      <p:cBhvr>
                                        <p:cTn id="112" dur="500"/>
                                        <p:tgtEl>
                                          <p:spTgt spid="101"/>
                                        </p:tgtEl>
                                      </p:cBhvr>
                                    </p:animEffect>
                                  </p:childTnLst>
                                </p:cTn>
                              </p:par>
                              <p:par>
                                <p:cTn id="113" presetID="42" presetClass="entr" presetSubtype="0" fill="hold" nodeType="withEffect">
                                  <p:stCondLst>
                                    <p:cond delay="0"/>
                                  </p:stCondLst>
                                  <p:childTnLst>
                                    <p:set>
                                      <p:cBhvr>
                                        <p:cTn id="114" dur="1" fill="hold">
                                          <p:stCondLst>
                                            <p:cond delay="0"/>
                                          </p:stCondLst>
                                        </p:cTn>
                                        <p:tgtEl>
                                          <p:spTgt spid="85"/>
                                        </p:tgtEl>
                                        <p:attrNameLst>
                                          <p:attrName>style.visibility</p:attrName>
                                        </p:attrNameLst>
                                      </p:cBhvr>
                                      <p:to>
                                        <p:strVal val="visible"/>
                                      </p:to>
                                    </p:set>
                                    <p:animEffect transition="in" filter="fade">
                                      <p:cBhvr>
                                        <p:cTn id="115" dur="1000"/>
                                        <p:tgtEl>
                                          <p:spTgt spid="85"/>
                                        </p:tgtEl>
                                      </p:cBhvr>
                                    </p:animEffect>
                                    <p:anim calcmode="lin" valueType="num">
                                      <p:cBhvr>
                                        <p:cTn id="116" dur="1000" fill="hold"/>
                                        <p:tgtEl>
                                          <p:spTgt spid="85"/>
                                        </p:tgtEl>
                                        <p:attrNameLst>
                                          <p:attrName>ppt_x</p:attrName>
                                        </p:attrNameLst>
                                      </p:cBhvr>
                                      <p:tavLst>
                                        <p:tav tm="0">
                                          <p:val>
                                            <p:strVal val="#ppt_x"/>
                                          </p:val>
                                        </p:tav>
                                        <p:tav tm="100000">
                                          <p:val>
                                            <p:strVal val="#ppt_x"/>
                                          </p:val>
                                        </p:tav>
                                      </p:tavLst>
                                    </p:anim>
                                    <p:anim calcmode="lin" valueType="num">
                                      <p:cBhvr>
                                        <p:cTn id="117" dur="1000" fill="hold"/>
                                        <p:tgtEl>
                                          <p:spTgt spid="85"/>
                                        </p:tgtEl>
                                        <p:attrNameLst>
                                          <p:attrName>ppt_y</p:attrName>
                                        </p:attrNameLst>
                                      </p:cBhvr>
                                      <p:tavLst>
                                        <p:tav tm="0">
                                          <p:val>
                                            <p:strVal val="#ppt_y+.1"/>
                                          </p:val>
                                        </p:tav>
                                        <p:tav tm="100000">
                                          <p:val>
                                            <p:strVal val="#ppt_y"/>
                                          </p:val>
                                        </p:tav>
                                      </p:tavLst>
                                    </p:anim>
                                  </p:childTnLst>
                                </p:cTn>
                              </p:par>
                            </p:childTnLst>
                          </p:cTn>
                        </p:par>
                        <p:par>
                          <p:cTn id="118" fill="hold">
                            <p:stCondLst>
                              <p:cond delay="2000"/>
                            </p:stCondLst>
                            <p:childTnLst>
                              <p:par>
                                <p:cTn id="119" presetID="42" presetClass="entr" presetSubtype="0" fill="hold" nodeType="afterEffect">
                                  <p:stCondLst>
                                    <p:cond delay="0"/>
                                  </p:stCondLst>
                                  <p:childTnLst>
                                    <p:set>
                                      <p:cBhvr>
                                        <p:cTn id="120" dur="1" fill="hold">
                                          <p:stCondLst>
                                            <p:cond delay="0"/>
                                          </p:stCondLst>
                                        </p:cTn>
                                        <p:tgtEl>
                                          <p:spTgt spid="88"/>
                                        </p:tgtEl>
                                        <p:attrNameLst>
                                          <p:attrName>style.visibility</p:attrName>
                                        </p:attrNameLst>
                                      </p:cBhvr>
                                      <p:to>
                                        <p:strVal val="visible"/>
                                      </p:to>
                                    </p:set>
                                    <p:animEffect transition="in" filter="fade">
                                      <p:cBhvr>
                                        <p:cTn id="121" dur="1000"/>
                                        <p:tgtEl>
                                          <p:spTgt spid="88"/>
                                        </p:tgtEl>
                                      </p:cBhvr>
                                    </p:animEffect>
                                    <p:anim calcmode="lin" valueType="num">
                                      <p:cBhvr>
                                        <p:cTn id="122" dur="1000" fill="hold"/>
                                        <p:tgtEl>
                                          <p:spTgt spid="88"/>
                                        </p:tgtEl>
                                        <p:attrNameLst>
                                          <p:attrName>ppt_x</p:attrName>
                                        </p:attrNameLst>
                                      </p:cBhvr>
                                      <p:tavLst>
                                        <p:tav tm="0">
                                          <p:val>
                                            <p:strVal val="#ppt_x"/>
                                          </p:val>
                                        </p:tav>
                                        <p:tav tm="100000">
                                          <p:val>
                                            <p:strVal val="#ppt_x"/>
                                          </p:val>
                                        </p:tav>
                                      </p:tavLst>
                                    </p:anim>
                                    <p:anim calcmode="lin" valueType="num">
                                      <p:cBhvr>
                                        <p:cTn id="123" dur="1000" fill="hold"/>
                                        <p:tgtEl>
                                          <p:spTgt spid="8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6859270" y="5429250"/>
            <a:ext cx="228473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1026" name="Picture 2"/>
          <p:cNvPicPr>
            <a:picLocks noChangeAspect="1" noChangeArrowheads="1"/>
          </p:cNvPicPr>
          <p:nvPr/>
        </p:nvPicPr>
        <p:blipFill>
          <a:blip r:embed="rId1"/>
          <a:srcRect/>
          <a:stretch>
            <a:fillRect/>
          </a:stretch>
        </p:blipFill>
        <p:spPr bwMode="auto">
          <a:xfrm>
            <a:off x="714348" y="642922"/>
            <a:ext cx="3071834" cy="1023680"/>
          </a:xfrm>
          <a:prstGeom prst="rect">
            <a:avLst/>
          </a:prstGeom>
          <a:noFill/>
          <a:ln w="9525">
            <a:noFill/>
            <a:miter lim="800000"/>
            <a:headEnd/>
            <a:tailEnd/>
          </a:ln>
          <a:effectLst/>
        </p:spPr>
      </p:pic>
      <p:pic>
        <p:nvPicPr>
          <p:cNvPr id="17" name="Picture 3"/>
          <p:cNvPicPr>
            <a:picLocks noChangeAspect="1" noChangeArrowheads="1"/>
          </p:cNvPicPr>
          <p:nvPr/>
        </p:nvPicPr>
        <p:blipFill>
          <a:blip r:embed="rId2"/>
          <a:srcRect/>
          <a:stretch>
            <a:fillRect/>
          </a:stretch>
        </p:blipFill>
        <p:spPr bwMode="auto">
          <a:xfrm>
            <a:off x="3929058" y="642922"/>
            <a:ext cx="3357586" cy="1021894"/>
          </a:xfrm>
          <a:prstGeom prst="rect">
            <a:avLst/>
          </a:prstGeom>
          <a:noFill/>
          <a:ln w="9525">
            <a:noFill/>
            <a:miter lim="800000"/>
            <a:headEnd/>
            <a:tailEnd/>
          </a:ln>
          <a:effectLst/>
        </p:spPr>
      </p:pic>
      <p:pic>
        <p:nvPicPr>
          <p:cNvPr id="62" name="Picture 1"/>
          <p:cNvPicPr>
            <a:picLocks noChangeAspect="1" noChangeArrowheads="1"/>
          </p:cNvPicPr>
          <p:nvPr/>
        </p:nvPicPr>
        <p:blipFill>
          <a:blip r:embed="rId3"/>
          <a:srcRect/>
          <a:stretch>
            <a:fillRect/>
          </a:stretch>
        </p:blipFill>
        <p:spPr bwMode="auto">
          <a:xfrm>
            <a:off x="4187179" y="1714492"/>
            <a:ext cx="4562619" cy="2143140"/>
          </a:xfrm>
          <a:prstGeom prst="rect">
            <a:avLst/>
          </a:prstGeom>
          <a:ln>
            <a:noFill/>
          </a:ln>
          <a:effectLst>
            <a:outerShdw blurRad="292100" dist="139700" dir="2700000" algn="tl" rotWithShape="0">
              <a:srgbClr val="333333">
                <a:alpha val="65000"/>
              </a:srgbClr>
            </a:outerShdw>
          </a:effectLst>
        </p:spPr>
      </p:pic>
      <p:pic>
        <p:nvPicPr>
          <p:cNvPr id="64" name="Picture 3"/>
          <p:cNvPicPr>
            <a:picLocks noChangeAspect="1" noChangeArrowheads="1"/>
          </p:cNvPicPr>
          <p:nvPr/>
        </p:nvPicPr>
        <p:blipFill>
          <a:blip r:embed="rId4"/>
          <a:srcRect/>
          <a:stretch>
            <a:fillRect/>
          </a:stretch>
        </p:blipFill>
        <p:spPr bwMode="auto">
          <a:xfrm>
            <a:off x="4797105" y="4143066"/>
            <a:ext cx="2489565" cy="1143008"/>
          </a:xfrm>
          <a:prstGeom prst="rect">
            <a:avLst/>
          </a:prstGeom>
          <a:ln>
            <a:noFill/>
          </a:ln>
          <a:effectLst>
            <a:outerShdw blurRad="292100" dist="139700" dir="2700000" algn="tl" rotWithShape="0">
              <a:srgbClr val="333333">
                <a:alpha val="65000"/>
              </a:srgbClr>
            </a:outerShdw>
          </a:effectLst>
        </p:spPr>
      </p:pic>
      <p:pic>
        <p:nvPicPr>
          <p:cNvPr id="1032" name="Picture 8"/>
          <p:cNvPicPr>
            <a:picLocks noChangeAspect="1" noChangeArrowheads="1"/>
          </p:cNvPicPr>
          <p:nvPr/>
        </p:nvPicPr>
        <p:blipFill>
          <a:blip r:embed="rId5" cstate="print"/>
          <a:srcRect/>
          <a:stretch>
            <a:fillRect/>
          </a:stretch>
        </p:blipFill>
        <p:spPr bwMode="auto">
          <a:xfrm>
            <a:off x="7143768" y="4143384"/>
            <a:ext cx="1580025" cy="1143008"/>
          </a:xfrm>
          <a:prstGeom prst="rect">
            <a:avLst/>
          </a:prstGeom>
          <a:noFill/>
          <a:ln w="9525">
            <a:noFill/>
            <a:miter lim="800000"/>
            <a:headEnd/>
            <a:tailEnd/>
          </a:ln>
          <a:effectLst/>
        </p:spPr>
      </p:pic>
      <p:pic>
        <p:nvPicPr>
          <p:cNvPr id="1033" name="Picture 9"/>
          <p:cNvPicPr>
            <a:picLocks noChangeAspect="1" noChangeArrowheads="1"/>
          </p:cNvPicPr>
          <p:nvPr/>
        </p:nvPicPr>
        <p:blipFill>
          <a:blip r:embed="rId6" cstate="print"/>
          <a:srcRect/>
          <a:stretch>
            <a:fillRect/>
          </a:stretch>
        </p:blipFill>
        <p:spPr bwMode="auto">
          <a:xfrm>
            <a:off x="7215206" y="4214822"/>
            <a:ext cx="1450003" cy="757224"/>
          </a:xfrm>
          <a:prstGeom prst="rect">
            <a:avLst/>
          </a:prstGeom>
          <a:noFill/>
          <a:ln w="9525">
            <a:noFill/>
            <a:miter lim="800000"/>
            <a:headEnd/>
            <a:tailEnd/>
          </a:ln>
          <a:effectLst/>
        </p:spPr>
      </p:pic>
      <p:sp>
        <p:nvSpPr>
          <p:cNvPr id="68" name="上箭头 67"/>
          <p:cNvSpPr/>
          <p:nvPr/>
        </p:nvSpPr>
        <p:spPr bwMode="auto">
          <a:xfrm>
            <a:off x="7215206" y="3786194"/>
            <a:ext cx="142876" cy="357190"/>
          </a:xfrm>
          <a:prstGeom prst="up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9" name="左箭头 68"/>
          <p:cNvSpPr/>
          <p:nvPr/>
        </p:nvSpPr>
        <p:spPr bwMode="auto">
          <a:xfrm>
            <a:off x="6715140" y="4214822"/>
            <a:ext cx="428628" cy="142876"/>
          </a:xfrm>
          <a:prstGeom prst="left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1034" name="Picture 10" descr="C:\Documents and Settings\Administrator\桌面\未标题-1 拷贝.jpg"/>
          <p:cNvPicPr>
            <a:picLocks noChangeAspect="1" noChangeArrowheads="1"/>
          </p:cNvPicPr>
          <p:nvPr/>
        </p:nvPicPr>
        <p:blipFill>
          <a:blip r:embed="rId7" cstate="print"/>
          <a:srcRect/>
          <a:stretch>
            <a:fillRect/>
          </a:stretch>
        </p:blipFill>
        <p:spPr bwMode="auto">
          <a:xfrm rot="2435069">
            <a:off x="3018311" y="4069816"/>
            <a:ext cx="807040" cy="1012435"/>
          </a:xfrm>
          <a:prstGeom prst="rect">
            <a:avLst/>
          </a:prstGeom>
          <a:noFill/>
        </p:spPr>
      </p:pic>
      <p:cxnSp>
        <p:nvCxnSpPr>
          <p:cNvPr id="72" name="直接箭头连接符 71"/>
          <p:cNvCxnSpPr/>
          <p:nvPr/>
        </p:nvCxnSpPr>
        <p:spPr bwMode="auto">
          <a:xfrm rot="16200000" flipH="1">
            <a:off x="3036081" y="3679035"/>
            <a:ext cx="428630" cy="357191"/>
          </a:xfrm>
          <a:prstGeom prst="straightConnector1">
            <a:avLst/>
          </a:prstGeom>
          <a:ln>
            <a:solidFill>
              <a:srgbClr val="FF0000"/>
            </a:solidFill>
            <a:headEnd type="none" w="med" len="med"/>
            <a:tailEnd type="arrow"/>
          </a:ln>
        </p:spPr>
        <p:style>
          <a:lnRef idx="2">
            <a:schemeClr val="accent6"/>
          </a:lnRef>
          <a:fillRef idx="0">
            <a:schemeClr val="accent6"/>
          </a:fillRef>
          <a:effectRef idx="1">
            <a:schemeClr val="accent6"/>
          </a:effectRef>
          <a:fontRef idx="minor">
            <a:schemeClr val="tx1"/>
          </a:fontRef>
        </p:style>
      </p:cxnSp>
      <p:cxnSp>
        <p:nvCxnSpPr>
          <p:cNvPr id="74" name="直接箭头连接符 73"/>
          <p:cNvCxnSpPr/>
          <p:nvPr/>
        </p:nvCxnSpPr>
        <p:spPr bwMode="auto">
          <a:xfrm rot="5400000" flipH="1">
            <a:off x="2553739" y="4089942"/>
            <a:ext cx="239446" cy="917833"/>
          </a:xfrm>
          <a:prstGeom prst="straightConnector1">
            <a:avLst/>
          </a:prstGeom>
          <a:ln>
            <a:solidFill>
              <a:srgbClr val="FF0000"/>
            </a:solidFill>
            <a:headEnd type="none" w="med" len="med"/>
            <a:tailEnd type="arrow"/>
          </a:ln>
        </p:spPr>
        <p:style>
          <a:lnRef idx="2">
            <a:schemeClr val="accent6"/>
          </a:lnRef>
          <a:fillRef idx="0">
            <a:schemeClr val="accent6"/>
          </a:fillRef>
          <a:effectRef idx="1">
            <a:schemeClr val="accent6"/>
          </a:effectRef>
          <a:fontRef idx="minor">
            <a:schemeClr val="tx1"/>
          </a:fontRef>
        </p:style>
      </p:cxnSp>
      <p:cxnSp>
        <p:nvCxnSpPr>
          <p:cNvPr id="83" name="直接连接符 82"/>
          <p:cNvCxnSpPr/>
          <p:nvPr/>
        </p:nvCxnSpPr>
        <p:spPr bwMode="auto">
          <a:xfrm rot="5400000">
            <a:off x="2321703" y="3464723"/>
            <a:ext cx="3500462" cy="1588"/>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pic>
        <p:nvPicPr>
          <p:cNvPr id="71" name="Picture 2" descr="正45"/>
          <p:cNvPicPr>
            <a:picLocks noChangeAspect="1" noChangeArrowheads="1"/>
          </p:cNvPicPr>
          <p:nvPr/>
        </p:nvPicPr>
        <p:blipFill>
          <a:blip r:embed="rId8" cstate="print"/>
          <a:srcRect/>
          <a:stretch>
            <a:fillRect/>
          </a:stretch>
        </p:blipFill>
        <p:spPr bwMode="auto">
          <a:xfrm>
            <a:off x="821981" y="4071946"/>
            <a:ext cx="1392380" cy="714380"/>
          </a:xfrm>
          <a:prstGeom prst="rect">
            <a:avLst/>
          </a:prstGeom>
          <a:noFill/>
          <a:ln w="9525">
            <a:noFill/>
            <a:miter lim="800000"/>
            <a:headEnd/>
            <a:tailEnd/>
          </a:ln>
        </p:spPr>
      </p:pic>
      <p:pic>
        <p:nvPicPr>
          <p:cNvPr id="18" name="图片 17"/>
          <p:cNvPicPr>
            <a:picLocks noChangeAspect="1"/>
          </p:cNvPicPr>
          <p:nvPr/>
        </p:nvPicPr>
        <p:blipFill>
          <a:blip r:embed="rId9"/>
          <a:stretch>
            <a:fillRect/>
          </a:stretch>
        </p:blipFill>
        <p:spPr>
          <a:xfrm>
            <a:off x="920750" y="1664335"/>
            <a:ext cx="2344420" cy="187134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ppt_x</p:attrName>
                                        </p:attrNameLst>
                                      </p:cBhvr>
                                      <p:tavLst>
                                        <p:tav tm="0">
                                          <p:val>
                                            <p:strVal val="#ppt_x-.2"/>
                                          </p:val>
                                        </p:tav>
                                        <p:tav tm="100000">
                                          <p:val>
                                            <p:strVal val="#ppt_x"/>
                                          </p:val>
                                        </p:tav>
                                      </p:tavLst>
                                    </p:anim>
                                    <p:anim calcmode="lin" valueType="num">
                                      <p:cBhvr>
                                        <p:cTn id="8" dur="1000" fill="hold"/>
                                        <p:tgtEl>
                                          <p:spTgt spid="1026"/>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26"/>
                                        </p:tgtEl>
                                      </p:cBhvr>
                                    </p:animEffect>
                                  </p:childTnLst>
                                </p:cTn>
                              </p:par>
                            </p:childTnLst>
                          </p:cTn>
                        </p:par>
                        <p:par>
                          <p:cTn id="10" fill="hold">
                            <p:stCondLst>
                              <p:cond delay="1000"/>
                            </p:stCondLst>
                            <p:childTnLst>
                              <p:par>
                                <p:cTn id="11" presetID="17" presetClass="entr" presetSubtype="1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strVal val="#ppt_h"/>
                                          </p:val>
                                        </p:tav>
                                        <p:tav tm="100000">
                                          <p:val>
                                            <p:strVal val="#ppt_h"/>
                                          </p:val>
                                        </p:tav>
                                      </p:tavLst>
                                    </p:anim>
                                  </p:childTnLst>
                                </p:cTn>
                              </p:par>
                            </p:childTnLst>
                          </p:cTn>
                        </p:par>
                        <p:par>
                          <p:cTn id="15" fill="hold">
                            <p:stCondLst>
                              <p:cond delay="1500"/>
                            </p:stCondLst>
                            <p:childTnLst>
                              <p:par>
                                <p:cTn id="16" presetID="18" presetClass="entr" presetSubtype="12" fill="hold" nodeType="afterEffect">
                                  <p:stCondLst>
                                    <p:cond delay="0"/>
                                  </p:stCondLst>
                                  <p:childTnLst>
                                    <p:set>
                                      <p:cBhvr>
                                        <p:cTn id="17" dur="1" fill="hold">
                                          <p:stCondLst>
                                            <p:cond delay="0"/>
                                          </p:stCondLst>
                                        </p:cTn>
                                        <p:tgtEl>
                                          <p:spTgt spid="72"/>
                                        </p:tgtEl>
                                        <p:attrNameLst>
                                          <p:attrName>style.visibility</p:attrName>
                                        </p:attrNameLst>
                                      </p:cBhvr>
                                      <p:to>
                                        <p:strVal val="visible"/>
                                      </p:to>
                                    </p:set>
                                    <p:animEffect transition="in" filter="strips(downLeft)">
                                      <p:cBhvr>
                                        <p:cTn id="18" dur="500"/>
                                        <p:tgtEl>
                                          <p:spTgt spid="72"/>
                                        </p:tgtEl>
                                      </p:cBhvr>
                                    </p:animEffect>
                                  </p:childTnLst>
                                </p:cTn>
                              </p:par>
                              <p:par>
                                <p:cTn id="19" presetID="23" presetClass="entr" presetSubtype="16" fill="hold" nodeType="withEffect">
                                  <p:stCondLst>
                                    <p:cond delay="0"/>
                                  </p:stCondLst>
                                  <p:childTnLst>
                                    <p:set>
                                      <p:cBhvr>
                                        <p:cTn id="20" dur="1" fill="hold">
                                          <p:stCondLst>
                                            <p:cond delay="0"/>
                                          </p:stCondLst>
                                        </p:cTn>
                                        <p:tgtEl>
                                          <p:spTgt spid="1034"/>
                                        </p:tgtEl>
                                        <p:attrNameLst>
                                          <p:attrName>style.visibility</p:attrName>
                                        </p:attrNameLst>
                                      </p:cBhvr>
                                      <p:to>
                                        <p:strVal val="visible"/>
                                      </p:to>
                                    </p:set>
                                    <p:anim calcmode="lin" valueType="num">
                                      <p:cBhvr>
                                        <p:cTn id="21" dur="500" fill="hold"/>
                                        <p:tgtEl>
                                          <p:spTgt spid="1034"/>
                                        </p:tgtEl>
                                        <p:attrNameLst>
                                          <p:attrName>ppt_w</p:attrName>
                                        </p:attrNameLst>
                                      </p:cBhvr>
                                      <p:tavLst>
                                        <p:tav tm="0">
                                          <p:val>
                                            <p:fltVal val="0"/>
                                          </p:val>
                                        </p:tav>
                                        <p:tav tm="100000">
                                          <p:val>
                                            <p:strVal val="#ppt_w"/>
                                          </p:val>
                                        </p:tav>
                                      </p:tavLst>
                                    </p:anim>
                                    <p:anim calcmode="lin" valueType="num">
                                      <p:cBhvr>
                                        <p:cTn id="22" dur="500" fill="hold"/>
                                        <p:tgtEl>
                                          <p:spTgt spid="1034"/>
                                        </p:tgtEl>
                                        <p:attrNameLst>
                                          <p:attrName>ppt_h</p:attrName>
                                        </p:attrNameLst>
                                      </p:cBhvr>
                                      <p:tavLst>
                                        <p:tav tm="0">
                                          <p:val>
                                            <p:fltVal val="0"/>
                                          </p:val>
                                        </p:tav>
                                        <p:tav tm="100000">
                                          <p:val>
                                            <p:strVal val="#ppt_h"/>
                                          </p:val>
                                        </p:tav>
                                      </p:tavLst>
                                    </p:anim>
                                  </p:childTnLst>
                                </p:cTn>
                              </p:par>
                            </p:childTnLst>
                          </p:cTn>
                        </p:par>
                        <p:par>
                          <p:cTn id="23" fill="hold">
                            <p:stCondLst>
                              <p:cond delay="2000"/>
                            </p:stCondLst>
                            <p:childTnLst>
                              <p:par>
                                <p:cTn id="24" presetID="18" presetClass="entr" presetSubtype="12" fill="hold" nodeType="afterEffect">
                                  <p:stCondLst>
                                    <p:cond delay="0"/>
                                  </p:stCondLst>
                                  <p:childTnLst>
                                    <p:set>
                                      <p:cBhvr>
                                        <p:cTn id="25" dur="1" fill="hold">
                                          <p:stCondLst>
                                            <p:cond delay="0"/>
                                          </p:stCondLst>
                                        </p:cTn>
                                        <p:tgtEl>
                                          <p:spTgt spid="74"/>
                                        </p:tgtEl>
                                        <p:attrNameLst>
                                          <p:attrName>style.visibility</p:attrName>
                                        </p:attrNameLst>
                                      </p:cBhvr>
                                      <p:to>
                                        <p:strVal val="visible"/>
                                      </p:to>
                                    </p:set>
                                    <p:animEffect transition="in" filter="strips(downLeft)">
                                      <p:cBhvr>
                                        <p:cTn id="26" dur="500"/>
                                        <p:tgtEl>
                                          <p:spTgt spid="74"/>
                                        </p:tgtEl>
                                      </p:cBhvr>
                                    </p:animEffect>
                                  </p:childTnLst>
                                </p:cTn>
                              </p:par>
                              <p:par>
                                <p:cTn id="27" presetID="42" presetClass="entr" presetSubtype="0" fill="hold" nodeType="withEffect">
                                  <p:stCondLst>
                                    <p:cond delay="0"/>
                                  </p:stCondLst>
                                  <p:childTnLst>
                                    <p:set>
                                      <p:cBhvr>
                                        <p:cTn id="28" dur="1" fill="hold">
                                          <p:stCondLst>
                                            <p:cond delay="0"/>
                                          </p:stCondLst>
                                        </p:cTn>
                                        <p:tgtEl>
                                          <p:spTgt spid="83"/>
                                        </p:tgtEl>
                                        <p:attrNameLst>
                                          <p:attrName>style.visibility</p:attrName>
                                        </p:attrNameLst>
                                      </p:cBhvr>
                                      <p:to>
                                        <p:strVal val="visible"/>
                                      </p:to>
                                    </p:set>
                                    <p:animEffect transition="in" filter="fade">
                                      <p:cBhvr>
                                        <p:cTn id="29" dur="1000"/>
                                        <p:tgtEl>
                                          <p:spTgt spid="83"/>
                                        </p:tgtEl>
                                      </p:cBhvr>
                                    </p:animEffect>
                                    <p:anim calcmode="lin" valueType="num">
                                      <p:cBhvr>
                                        <p:cTn id="30" dur="1000" fill="hold"/>
                                        <p:tgtEl>
                                          <p:spTgt spid="83"/>
                                        </p:tgtEl>
                                        <p:attrNameLst>
                                          <p:attrName>ppt_x</p:attrName>
                                        </p:attrNameLst>
                                      </p:cBhvr>
                                      <p:tavLst>
                                        <p:tav tm="0">
                                          <p:val>
                                            <p:strVal val="#ppt_x"/>
                                          </p:val>
                                        </p:tav>
                                        <p:tav tm="100000">
                                          <p:val>
                                            <p:strVal val="#ppt_x"/>
                                          </p:val>
                                        </p:tav>
                                      </p:tavLst>
                                    </p:anim>
                                    <p:anim calcmode="lin" valueType="num">
                                      <p:cBhvr>
                                        <p:cTn id="31" dur="1000" fill="hold"/>
                                        <p:tgtEl>
                                          <p:spTgt spid="83"/>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52" presetClass="entr" presetSubtype="0" fill="hold" nodeType="afterEffect">
                                  <p:stCondLst>
                                    <p:cond delay="0"/>
                                  </p:stCondLst>
                                  <p:childTnLst>
                                    <p:set>
                                      <p:cBhvr>
                                        <p:cTn id="34" dur="1" fill="hold">
                                          <p:stCondLst>
                                            <p:cond delay="0"/>
                                          </p:stCondLst>
                                        </p:cTn>
                                        <p:tgtEl>
                                          <p:spTgt spid="1033"/>
                                        </p:tgtEl>
                                        <p:attrNameLst>
                                          <p:attrName>style.visibility</p:attrName>
                                        </p:attrNameLst>
                                      </p:cBhvr>
                                      <p:to>
                                        <p:strVal val="visible"/>
                                      </p:to>
                                    </p:set>
                                    <p:animScale>
                                      <p:cBhvr>
                                        <p:cTn id="35" dur="1000" decel="50000" fill="hold">
                                          <p:stCondLst>
                                            <p:cond delay="0"/>
                                          </p:stCondLst>
                                        </p:cTn>
                                        <p:tgtEl>
                                          <p:spTgt spid="10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033"/>
                                        </p:tgtEl>
                                        <p:attrNameLst>
                                          <p:attrName>ppt_x</p:attrName>
                                          <p:attrName>ppt_y</p:attrName>
                                        </p:attrNameLst>
                                      </p:cBhvr>
                                    </p:animMotion>
                                    <p:animEffect transition="in" filter="fade">
                                      <p:cBhvr>
                                        <p:cTn id="37" dur="1000"/>
                                        <p:tgtEl>
                                          <p:spTgt spid="1033"/>
                                        </p:tgtEl>
                                      </p:cBhvr>
                                    </p:animEffect>
                                  </p:childTnLst>
                                </p:cTn>
                              </p:par>
                              <p:par>
                                <p:cTn id="38" presetID="52" presetClass="entr" presetSubtype="0" fill="hold" nodeType="withEffect">
                                  <p:stCondLst>
                                    <p:cond delay="0"/>
                                  </p:stCondLst>
                                  <p:childTnLst>
                                    <p:set>
                                      <p:cBhvr>
                                        <p:cTn id="39" dur="1" fill="hold">
                                          <p:stCondLst>
                                            <p:cond delay="0"/>
                                          </p:stCondLst>
                                        </p:cTn>
                                        <p:tgtEl>
                                          <p:spTgt spid="1032"/>
                                        </p:tgtEl>
                                        <p:attrNameLst>
                                          <p:attrName>style.visibility</p:attrName>
                                        </p:attrNameLst>
                                      </p:cBhvr>
                                      <p:to>
                                        <p:strVal val="visible"/>
                                      </p:to>
                                    </p:set>
                                    <p:animScale>
                                      <p:cBhvr>
                                        <p:cTn id="40" dur="1000" decel="50000" fill="hold">
                                          <p:stCondLst>
                                            <p:cond delay="0"/>
                                          </p:stCondLst>
                                        </p:cTn>
                                        <p:tgtEl>
                                          <p:spTgt spid="10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1032"/>
                                        </p:tgtEl>
                                        <p:attrNameLst>
                                          <p:attrName>ppt_x</p:attrName>
                                          <p:attrName>ppt_y</p:attrName>
                                        </p:attrNameLst>
                                      </p:cBhvr>
                                    </p:animMotion>
                                    <p:animEffect transition="in" filter="fade">
                                      <p:cBhvr>
                                        <p:cTn id="42" dur="1000"/>
                                        <p:tgtEl>
                                          <p:spTgt spid="1032"/>
                                        </p:tgtEl>
                                      </p:cBhvr>
                                    </p:animEffect>
                                  </p:childTnLst>
                                </p:cTn>
                              </p:par>
                            </p:childTnLst>
                          </p:cTn>
                        </p:par>
                        <p:par>
                          <p:cTn id="43" fill="hold">
                            <p:stCondLst>
                              <p:cond delay="3500"/>
                            </p:stCondLst>
                            <p:childTnLst>
                              <p:par>
                                <p:cTn id="44" presetID="18" presetClass="entr" presetSubtype="12" fill="hold" grpId="0" nodeType="afterEffect">
                                  <p:stCondLst>
                                    <p:cond delay="0"/>
                                  </p:stCondLst>
                                  <p:childTnLst>
                                    <p:set>
                                      <p:cBhvr>
                                        <p:cTn id="45" dur="1" fill="hold">
                                          <p:stCondLst>
                                            <p:cond delay="0"/>
                                          </p:stCondLst>
                                        </p:cTn>
                                        <p:tgtEl>
                                          <p:spTgt spid="69"/>
                                        </p:tgtEl>
                                        <p:attrNameLst>
                                          <p:attrName>style.visibility</p:attrName>
                                        </p:attrNameLst>
                                      </p:cBhvr>
                                      <p:to>
                                        <p:strVal val="visible"/>
                                      </p:to>
                                    </p:set>
                                    <p:animEffect transition="in" filter="strips(downLeft)">
                                      <p:cBhvr>
                                        <p:cTn id="46" dur="500"/>
                                        <p:tgtEl>
                                          <p:spTgt spid="69"/>
                                        </p:tgtEl>
                                      </p:cBhvr>
                                    </p:animEffect>
                                  </p:childTnLst>
                                </p:cTn>
                              </p:par>
                              <p:par>
                                <p:cTn id="47" presetID="18" presetClass="entr" presetSubtype="9" fill="hold" grpId="0" nodeType="withEffect">
                                  <p:stCondLst>
                                    <p:cond delay="0"/>
                                  </p:stCondLst>
                                  <p:childTnLst>
                                    <p:set>
                                      <p:cBhvr>
                                        <p:cTn id="48" dur="1" fill="hold">
                                          <p:stCondLst>
                                            <p:cond delay="0"/>
                                          </p:stCondLst>
                                        </p:cTn>
                                        <p:tgtEl>
                                          <p:spTgt spid="68"/>
                                        </p:tgtEl>
                                        <p:attrNameLst>
                                          <p:attrName>style.visibility</p:attrName>
                                        </p:attrNameLst>
                                      </p:cBhvr>
                                      <p:to>
                                        <p:strVal val="visible"/>
                                      </p:to>
                                    </p:set>
                                    <p:animEffect transition="in" filter="strips(upLeft)">
                                      <p:cBhvr>
                                        <p:cTn id="49" dur="500"/>
                                        <p:tgtEl>
                                          <p:spTgt spid="68"/>
                                        </p:tgtEl>
                                      </p:cBhvr>
                                    </p:animEffect>
                                  </p:childTnLst>
                                </p:cTn>
                              </p:par>
                            </p:childTnLst>
                          </p:cTn>
                        </p:par>
                        <p:par>
                          <p:cTn id="50" fill="hold">
                            <p:stCondLst>
                              <p:cond delay="4000"/>
                            </p:stCondLst>
                            <p:childTnLst>
                              <p:par>
                                <p:cTn id="51" presetID="54" presetClass="entr" presetSubtype="0" accel="100000" fill="hold" nodeType="afterEffect">
                                  <p:stCondLst>
                                    <p:cond delay="0"/>
                                  </p:stCondLst>
                                  <p:childTnLst>
                                    <p:set>
                                      <p:cBhvr>
                                        <p:cTn id="52" dur="1" fill="hold">
                                          <p:stCondLst>
                                            <p:cond delay="0"/>
                                          </p:stCondLst>
                                        </p:cTn>
                                        <p:tgtEl>
                                          <p:spTgt spid="62"/>
                                        </p:tgtEl>
                                        <p:attrNameLst>
                                          <p:attrName>style.visibility</p:attrName>
                                        </p:attrNameLst>
                                      </p:cBhvr>
                                      <p:to>
                                        <p:strVal val="visible"/>
                                      </p:to>
                                    </p:set>
                                    <p:anim calcmode="lin" valueType="num">
                                      <p:cBhvr>
                                        <p:cTn id="53" dur="500" fill="hold"/>
                                        <p:tgtEl>
                                          <p:spTgt spid="62"/>
                                        </p:tgtEl>
                                        <p:attrNameLst>
                                          <p:attrName>ppt_w</p:attrName>
                                        </p:attrNameLst>
                                      </p:cBhvr>
                                      <p:tavLst>
                                        <p:tav tm="0">
                                          <p:val>
                                            <p:strVal val="#ppt_w*0.05"/>
                                          </p:val>
                                        </p:tav>
                                        <p:tav tm="100000">
                                          <p:val>
                                            <p:strVal val="#ppt_w"/>
                                          </p:val>
                                        </p:tav>
                                      </p:tavLst>
                                    </p:anim>
                                    <p:anim calcmode="lin" valueType="num">
                                      <p:cBhvr>
                                        <p:cTn id="54" dur="500" fill="hold"/>
                                        <p:tgtEl>
                                          <p:spTgt spid="62"/>
                                        </p:tgtEl>
                                        <p:attrNameLst>
                                          <p:attrName>ppt_h</p:attrName>
                                        </p:attrNameLst>
                                      </p:cBhvr>
                                      <p:tavLst>
                                        <p:tav tm="0">
                                          <p:val>
                                            <p:strVal val="#ppt_h"/>
                                          </p:val>
                                        </p:tav>
                                        <p:tav tm="100000">
                                          <p:val>
                                            <p:strVal val="#ppt_h"/>
                                          </p:val>
                                        </p:tav>
                                      </p:tavLst>
                                    </p:anim>
                                    <p:anim calcmode="lin" valueType="num">
                                      <p:cBhvr>
                                        <p:cTn id="55" dur="500" fill="hold"/>
                                        <p:tgtEl>
                                          <p:spTgt spid="62"/>
                                        </p:tgtEl>
                                        <p:attrNameLst>
                                          <p:attrName>ppt_x</p:attrName>
                                        </p:attrNameLst>
                                      </p:cBhvr>
                                      <p:tavLst>
                                        <p:tav tm="0">
                                          <p:val>
                                            <p:strVal val="#ppt_x-.2"/>
                                          </p:val>
                                        </p:tav>
                                        <p:tav tm="100000">
                                          <p:val>
                                            <p:strVal val="#ppt_x"/>
                                          </p:val>
                                        </p:tav>
                                      </p:tavLst>
                                    </p:anim>
                                    <p:anim calcmode="lin" valueType="num">
                                      <p:cBhvr>
                                        <p:cTn id="56" dur="500" fill="hold"/>
                                        <p:tgtEl>
                                          <p:spTgt spid="62"/>
                                        </p:tgtEl>
                                        <p:attrNameLst>
                                          <p:attrName>ppt_y</p:attrName>
                                        </p:attrNameLst>
                                      </p:cBhvr>
                                      <p:tavLst>
                                        <p:tav tm="0">
                                          <p:val>
                                            <p:strVal val="#ppt_y"/>
                                          </p:val>
                                        </p:tav>
                                        <p:tav tm="100000">
                                          <p:val>
                                            <p:strVal val="#ppt_y"/>
                                          </p:val>
                                        </p:tav>
                                      </p:tavLst>
                                    </p:anim>
                                    <p:animEffect transition="in" filter="fade">
                                      <p:cBhvr>
                                        <p:cTn id="57" dur="500"/>
                                        <p:tgtEl>
                                          <p:spTgt spid="62"/>
                                        </p:tgtEl>
                                      </p:cBhvr>
                                    </p:animEffect>
                                  </p:childTnLst>
                                </p:cTn>
                              </p:par>
                              <p:par>
                                <p:cTn id="58" presetID="17" presetClass="entr" presetSubtype="10" fill="hold" nodeType="withEffect">
                                  <p:stCondLst>
                                    <p:cond delay="0"/>
                                  </p:stCondLst>
                                  <p:childTnLst>
                                    <p:set>
                                      <p:cBhvr>
                                        <p:cTn id="59" dur="1" fill="hold">
                                          <p:stCondLst>
                                            <p:cond delay="0"/>
                                          </p:stCondLst>
                                        </p:cTn>
                                        <p:tgtEl>
                                          <p:spTgt spid="64"/>
                                        </p:tgtEl>
                                        <p:attrNameLst>
                                          <p:attrName>style.visibility</p:attrName>
                                        </p:attrNameLst>
                                      </p:cBhvr>
                                      <p:to>
                                        <p:strVal val="visible"/>
                                      </p:to>
                                    </p:set>
                                    <p:anim calcmode="lin" valueType="num">
                                      <p:cBhvr>
                                        <p:cTn id="60" dur="500" fill="hold"/>
                                        <p:tgtEl>
                                          <p:spTgt spid="64"/>
                                        </p:tgtEl>
                                        <p:attrNameLst>
                                          <p:attrName>ppt_w</p:attrName>
                                        </p:attrNameLst>
                                      </p:cBhvr>
                                      <p:tavLst>
                                        <p:tav tm="0">
                                          <p:val>
                                            <p:fltVal val="0"/>
                                          </p:val>
                                        </p:tav>
                                        <p:tav tm="100000">
                                          <p:val>
                                            <p:strVal val="#ppt_w"/>
                                          </p:val>
                                        </p:tav>
                                      </p:tavLst>
                                    </p:anim>
                                    <p:anim calcmode="lin" valueType="num">
                                      <p:cBhvr>
                                        <p:cTn id="61" dur="500" fill="hold"/>
                                        <p:tgtEl>
                                          <p:spTgt spid="6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sp>
        <p:nvSpPr>
          <p:cNvPr id="70" name="矩形 69"/>
          <p:cNvSpPr/>
          <p:nvPr/>
        </p:nvSpPr>
        <p:spPr bwMode="auto">
          <a:xfrm>
            <a:off x="857224" y="1285864"/>
            <a:ext cx="2000264"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倒车影像</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cxnSp>
        <p:nvCxnSpPr>
          <p:cNvPr id="75" name="直接连接符 74"/>
          <p:cNvCxnSpPr/>
          <p:nvPr/>
        </p:nvCxnSpPr>
        <p:spPr bwMode="auto">
          <a:xfrm rot="5400000">
            <a:off x="1858150" y="3071020"/>
            <a:ext cx="3713982" cy="794"/>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sp>
        <p:nvSpPr>
          <p:cNvPr id="78" name="矩形 77"/>
          <p:cNvSpPr/>
          <p:nvPr/>
        </p:nvSpPr>
        <p:spPr>
          <a:xfrm>
            <a:off x="428596" y="2214558"/>
            <a:ext cx="2928958" cy="203132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●支持倒车影像功能，用户可自定义设置（包括通道、出发开关、画面停留时间等）</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●辅助线可上、下、左、右自由调节</a:t>
            </a:r>
            <a:endParaRPr lang="zh-CN" altLang="en-US" dirty="0"/>
          </a:p>
        </p:txBody>
      </p:sp>
      <p:pic>
        <p:nvPicPr>
          <p:cNvPr id="62" name="图片 61" descr="未标题-1.jpg"/>
          <p:cNvPicPr>
            <a:picLocks noChangeAspect="1"/>
          </p:cNvPicPr>
          <p:nvPr/>
        </p:nvPicPr>
        <p:blipFill>
          <a:blip r:embed="rId1" cstate="print"/>
          <a:stretch>
            <a:fillRect/>
          </a:stretch>
        </p:blipFill>
        <p:spPr>
          <a:xfrm>
            <a:off x="4429124" y="1428740"/>
            <a:ext cx="3643338" cy="10001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8" name="图片 17"/>
          <p:cNvPicPr>
            <a:picLocks noChangeAspect="1"/>
          </p:cNvPicPr>
          <p:nvPr/>
        </p:nvPicPr>
        <p:blipFill>
          <a:blip r:embed="rId2" cstate="print"/>
          <a:stretch>
            <a:fillRect/>
          </a:stretch>
        </p:blipFill>
        <p:spPr>
          <a:xfrm>
            <a:off x="4450692" y="2614612"/>
            <a:ext cx="3623650" cy="2304256"/>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78">
                                            <p:txEl>
                                              <p:pRg st="0" end="0"/>
                                            </p:txEl>
                                          </p:spTgt>
                                        </p:tgtEl>
                                        <p:attrNameLst>
                                          <p:attrName>style.visibility</p:attrName>
                                        </p:attrNameLst>
                                      </p:cBhvr>
                                      <p:to>
                                        <p:strVal val="visible"/>
                                      </p:to>
                                    </p:set>
                                    <p:anim calcmode="discrete" valueType="clr">
                                      <p:cBhvr override="childStyle">
                                        <p:cTn id="13" dur="80"/>
                                        <p:tgtEl>
                                          <p:spTgt spid="78">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78">
                                            <p:txEl>
                                              <p:pRg st="0" end="0"/>
                                            </p:txEl>
                                          </p:spTgt>
                                        </p:tgtEl>
                                        <p:attrNameLst>
                                          <p:attrName>fillcolor</p:attrName>
                                        </p:attrNameLst>
                                      </p:cBhvr>
                                      <p:tavLst>
                                        <p:tav tm="0">
                                          <p:val>
                                            <p:clrVal>
                                              <a:schemeClr val="accent2"/>
                                            </p:clrVal>
                                          </p:val>
                                        </p:tav>
                                        <p:tav tm="50000">
                                          <p:val>
                                            <p:clrVal>
                                              <a:schemeClr val="hlink"/>
                                            </p:clrVal>
                                          </p:val>
                                        </p:tav>
                                      </p:tavLst>
                                    </p:anim>
                                    <p:set>
                                      <p:cBhvr>
                                        <p:cTn id="15" dur="80"/>
                                        <p:tgtEl>
                                          <p:spTgt spid="78">
                                            <p:txEl>
                                              <p:pRg st="0" end="0"/>
                                            </p:txEl>
                                          </p:spTgt>
                                        </p:tgtEl>
                                        <p:attrNameLst>
                                          <p:attrName>fill.type</p:attrName>
                                        </p:attrNameLst>
                                      </p:cBhvr>
                                      <p:to>
                                        <p:strVal val="solid"/>
                                      </p:to>
                                    </p:set>
                                  </p:childTnLst>
                                </p:cTn>
                              </p:par>
                              <p:par>
                                <p:cTn id="16" presetID="29" presetClass="entr" presetSubtype="0" fill="hold" nodeType="withEffect">
                                  <p:stCondLst>
                                    <p:cond delay="0"/>
                                  </p:stCondLst>
                                  <p:childTnLst>
                                    <p:set>
                                      <p:cBhvr>
                                        <p:cTn id="17" dur="1" fill="hold">
                                          <p:stCondLst>
                                            <p:cond delay="0"/>
                                          </p:stCondLst>
                                        </p:cTn>
                                        <p:tgtEl>
                                          <p:spTgt spid="75"/>
                                        </p:tgtEl>
                                        <p:attrNameLst>
                                          <p:attrName>style.visibility</p:attrName>
                                        </p:attrNameLst>
                                      </p:cBhvr>
                                      <p:to>
                                        <p:strVal val="visible"/>
                                      </p:to>
                                    </p:set>
                                    <p:anim calcmode="lin" valueType="num">
                                      <p:cBhvr>
                                        <p:cTn id="18" dur="1000" fill="hold"/>
                                        <p:tgtEl>
                                          <p:spTgt spid="75"/>
                                        </p:tgtEl>
                                        <p:attrNameLst>
                                          <p:attrName>ppt_x</p:attrName>
                                        </p:attrNameLst>
                                      </p:cBhvr>
                                      <p:tavLst>
                                        <p:tav tm="0">
                                          <p:val>
                                            <p:strVal val="#ppt_x-.2"/>
                                          </p:val>
                                        </p:tav>
                                        <p:tav tm="100000">
                                          <p:val>
                                            <p:strVal val="#ppt_x"/>
                                          </p:val>
                                        </p:tav>
                                      </p:tavLst>
                                    </p:anim>
                                    <p:anim calcmode="lin" valueType="num">
                                      <p:cBhvr>
                                        <p:cTn id="19" dur="1000" fill="hold"/>
                                        <p:tgtEl>
                                          <p:spTgt spid="75"/>
                                        </p:tgtEl>
                                        <p:attrNameLst>
                                          <p:attrName>ppt_y</p:attrName>
                                        </p:attrNameLst>
                                      </p:cBhvr>
                                      <p:tavLst>
                                        <p:tav tm="0">
                                          <p:val>
                                            <p:strVal val="#ppt_y"/>
                                          </p:val>
                                        </p:tav>
                                        <p:tav tm="100000">
                                          <p:val>
                                            <p:strVal val="#ppt_y"/>
                                          </p:val>
                                        </p:tav>
                                      </p:tavLst>
                                    </p:anim>
                                    <p:animEffect transition="in" filter="wipe(right)" prLst="gradientSize: 0.1">
                                      <p:cBhvr>
                                        <p:cTn id="20" dur="1000"/>
                                        <p:tgtEl>
                                          <p:spTgt spid="75"/>
                                        </p:tgtEl>
                                      </p:cBhvr>
                                    </p:animEffect>
                                  </p:childTnLst>
                                </p:cTn>
                              </p:par>
                            </p:childTnLst>
                          </p:cTn>
                        </p:par>
                        <p:par>
                          <p:cTn id="21" fill="hold">
                            <p:stCondLst>
                              <p:cond delay="1519"/>
                            </p:stCondLst>
                            <p:childTnLst>
                              <p:par>
                                <p:cTn id="22" presetID="47" presetClass="entr" presetSubtype="0" fill="hold" nodeType="afterEffect">
                                  <p:stCondLst>
                                    <p:cond delay="0"/>
                                  </p:stCondLst>
                                  <p:childTnLst>
                                    <p:set>
                                      <p:cBhvr>
                                        <p:cTn id="23" dur="1" fill="hold">
                                          <p:stCondLst>
                                            <p:cond delay="0"/>
                                          </p:stCondLst>
                                        </p:cTn>
                                        <p:tgtEl>
                                          <p:spTgt spid="62"/>
                                        </p:tgtEl>
                                        <p:attrNameLst>
                                          <p:attrName>style.visibility</p:attrName>
                                        </p:attrNameLst>
                                      </p:cBhvr>
                                      <p:to>
                                        <p:strVal val="visible"/>
                                      </p:to>
                                    </p:set>
                                    <p:animEffect transition="in" filter="fade">
                                      <p:cBhvr>
                                        <p:cTn id="24" dur="1000"/>
                                        <p:tgtEl>
                                          <p:spTgt spid="62"/>
                                        </p:tgtEl>
                                      </p:cBhvr>
                                    </p:animEffect>
                                    <p:anim calcmode="lin" valueType="num">
                                      <p:cBhvr>
                                        <p:cTn id="25" dur="1000" fill="hold"/>
                                        <p:tgtEl>
                                          <p:spTgt spid="62"/>
                                        </p:tgtEl>
                                        <p:attrNameLst>
                                          <p:attrName>ppt_x</p:attrName>
                                        </p:attrNameLst>
                                      </p:cBhvr>
                                      <p:tavLst>
                                        <p:tav tm="0">
                                          <p:val>
                                            <p:strVal val="#ppt_x"/>
                                          </p:val>
                                        </p:tav>
                                        <p:tav tm="100000">
                                          <p:val>
                                            <p:strVal val="#ppt_x"/>
                                          </p:val>
                                        </p:tav>
                                      </p:tavLst>
                                    </p:anim>
                                    <p:anim calcmode="lin" valueType="num">
                                      <p:cBhvr>
                                        <p:cTn id="26" dur="1000" fill="hold"/>
                                        <p:tgtEl>
                                          <p:spTgt spid="62"/>
                                        </p:tgtEl>
                                        <p:attrNameLst>
                                          <p:attrName>ppt_y</p:attrName>
                                        </p:attrNameLst>
                                      </p:cBhvr>
                                      <p:tavLst>
                                        <p:tav tm="0">
                                          <p:val>
                                            <p:strVal val="#ppt_y-.1"/>
                                          </p:val>
                                        </p:tav>
                                        <p:tav tm="100000">
                                          <p:val>
                                            <p:strVal val="#ppt_y"/>
                                          </p:val>
                                        </p:tav>
                                      </p:tavLst>
                                    </p:anim>
                                  </p:childTnLst>
                                </p:cTn>
                              </p:par>
                            </p:childTnLst>
                          </p:cTn>
                        </p:par>
                        <p:par>
                          <p:cTn id="27" fill="hold">
                            <p:stCondLst>
                              <p:cond delay="2519"/>
                            </p:stCondLst>
                            <p:childTnLst>
                              <p:par>
                                <p:cTn id="28" presetID="27" presetClass="entr" presetSubtype="0" fill="hold" nodeType="afterEffect">
                                  <p:stCondLst>
                                    <p:cond delay="0"/>
                                  </p:stCondLst>
                                  <p:iterate type="lt">
                                    <p:tmPct val="50000"/>
                                  </p:iterate>
                                  <p:childTnLst>
                                    <p:set>
                                      <p:cBhvr>
                                        <p:cTn id="29" dur="1" fill="hold">
                                          <p:stCondLst>
                                            <p:cond delay="0"/>
                                          </p:stCondLst>
                                        </p:cTn>
                                        <p:tgtEl>
                                          <p:spTgt spid="78">
                                            <p:txEl>
                                              <p:pRg st="3" end="3"/>
                                            </p:txEl>
                                          </p:spTgt>
                                        </p:tgtEl>
                                        <p:attrNameLst>
                                          <p:attrName>style.visibility</p:attrName>
                                        </p:attrNameLst>
                                      </p:cBhvr>
                                      <p:to>
                                        <p:strVal val="visible"/>
                                      </p:to>
                                    </p:set>
                                    <p:anim calcmode="discrete" valueType="clr">
                                      <p:cBhvr override="childStyle">
                                        <p:cTn id="30" dur="80"/>
                                        <p:tgtEl>
                                          <p:spTgt spid="78">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1" dur="80"/>
                                        <p:tgtEl>
                                          <p:spTgt spid="78">
                                            <p:txEl>
                                              <p:pRg st="3" end="3"/>
                                            </p:txEl>
                                          </p:spTgt>
                                        </p:tgtEl>
                                        <p:attrNameLst>
                                          <p:attrName>fillcolor</p:attrName>
                                        </p:attrNameLst>
                                      </p:cBhvr>
                                      <p:tavLst>
                                        <p:tav tm="0">
                                          <p:val>
                                            <p:clrVal>
                                              <a:schemeClr val="accent2"/>
                                            </p:clrVal>
                                          </p:val>
                                        </p:tav>
                                        <p:tav tm="50000">
                                          <p:val>
                                            <p:clrVal>
                                              <a:schemeClr val="hlink"/>
                                            </p:clrVal>
                                          </p:val>
                                        </p:tav>
                                      </p:tavLst>
                                    </p:anim>
                                    <p:set>
                                      <p:cBhvr>
                                        <p:cTn id="32" dur="80"/>
                                        <p:tgtEl>
                                          <p:spTgt spid="78">
                                            <p:txEl>
                                              <p:pRg st="3" end="3"/>
                                            </p:txEl>
                                          </p:spTgt>
                                        </p:tgtEl>
                                        <p:attrNameLst>
                                          <p:attrName>fill.type</p:attrName>
                                        </p:attrNameLst>
                                      </p:cBhvr>
                                      <p:to>
                                        <p:strVal val="solid"/>
                                      </p:to>
                                    </p:set>
                                  </p:childTnLst>
                                </p:cTn>
                              </p:par>
                            </p:childTnLst>
                          </p:cTn>
                        </p:par>
                        <p:par>
                          <p:cTn id="33" fill="hold">
                            <p:stCondLst>
                              <p:cond delay="3200"/>
                            </p:stCondLst>
                            <p:childTnLst>
                              <p:par>
                                <p:cTn id="34" presetID="42" presetClass="entr" presetSubtype="0" fill="hold"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1000"/>
                                        <p:tgtEl>
                                          <p:spTgt spid="18"/>
                                        </p:tgtEl>
                                      </p:cBhvr>
                                    </p:animEffect>
                                    <p:anim calcmode="lin" valueType="num">
                                      <p:cBhvr>
                                        <p:cTn id="37" dur="1000" fill="hold"/>
                                        <p:tgtEl>
                                          <p:spTgt spid="18"/>
                                        </p:tgtEl>
                                        <p:attrNameLst>
                                          <p:attrName>ppt_x</p:attrName>
                                        </p:attrNameLst>
                                      </p:cBhvr>
                                      <p:tavLst>
                                        <p:tav tm="0">
                                          <p:val>
                                            <p:strVal val="#ppt_x"/>
                                          </p:val>
                                        </p:tav>
                                        <p:tav tm="100000">
                                          <p:val>
                                            <p:strVal val="#ppt_x"/>
                                          </p:val>
                                        </p:tav>
                                      </p:tavLst>
                                    </p:anim>
                                    <p:anim calcmode="lin" valueType="num">
                                      <p:cBhvr>
                                        <p:cTn id="38"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sp>
        <p:nvSpPr>
          <p:cNvPr id="70" name="矩形 69"/>
          <p:cNvSpPr/>
          <p:nvPr/>
        </p:nvSpPr>
        <p:spPr bwMode="auto">
          <a:xfrm>
            <a:off x="3500430" y="500046"/>
            <a:ext cx="2000264"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cxnSp>
        <p:nvCxnSpPr>
          <p:cNvPr id="75" name="直接连接符 74"/>
          <p:cNvCxnSpPr/>
          <p:nvPr/>
        </p:nvCxnSpPr>
        <p:spPr bwMode="auto">
          <a:xfrm rot="5400000">
            <a:off x="1429125" y="2285599"/>
            <a:ext cx="2571768" cy="794"/>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sp>
        <p:nvSpPr>
          <p:cNvPr id="78" name="矩形 77"/>
          <p:cNvSpPr/>
          <p:nvPr/>
        </p:nvSpPr>
        <p:spPr>
          <a:xfrm>
            <a:off x="285720" y="1643054"/>
            <a:ext cx="2571768" cy="230695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●支持视频上墙功能</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●视频可通过客户端自动投放到电视墙上，支持单画面和</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4</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画面投放，最多可同时预览</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100</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路视频画面</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pic>
        <p:nvPicPr>
          <p:cNvPr id="59" name="图片 58" descr="电视墙.JPG"/>
          <p:cNvPicPr>
            <a:picLocks noChangeAspect="1"/>
          </p:cNvPicPr>
          <p:nvPr/>
        </p:nvPicPr>
        <p:blipFill>
          <a:blip r:embed="rId1"/>
          <a:stretch>
            <a:fillRect/>
          </a:stretch>
        </p:blipFill>
        <p:spPr>
          <a:xfrm>
            <a:off x="2908338" y="1043037"/>
            <a:ext cx="5912611" cy="3894953"/>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p:spPr>
      </p:pic>
      <p:pic>
        <p:nvPicPr>
          <p:cNvPr id="64" name="Picture 8"/>
          <p:cNvPicPr>
            <a:picLocks noChangeAspect="1" noChangeArrowheads="1"/>
          </p:cNvPicPr>
          <p:nvPr/>
        </p:nvPicPr>
        <p:blipFill>
          <a:blip r:embed="rId2" cstate="print"/>
          <a:srcRect/>
          <a:stretch>
            <a:fillRect/>
          </a:stretch>
        </p:blipFill>
        <p:spPr bwMode="auto">
          <a:xfrm>
            <a:off x="642910" y="3857632"/>
            <a:ext cx="1580025" cy="1143008"/>
          </a:xfrm>
          <a:prstGeom prst="rect">
            <a:avLst/>
          </a:prstGeom>
          <a:ln>
            <a:noFill/>
          </a:ln>
          <a:effectLst>
            <a:outerShdw blurRad="292100" dist="139700" dir="2700000" algn="tl" rotWithShape="0">
              <a:srgbClr val="333333">
                <a:alpha val="65000"/>
              </a:srgbClr>
            </a:outerShdw>
          </a:effectLst>
        </p:spPr>
      </p:pic>
      <p:pic>
        <p:nvPicPr>
          <p:cNvPr id="66" name="图片 65" descr="QQ图片20160518183801.png"/>
          <p:cNvPicPr>
            <a:picLocks noChangeAspect="1"/>
          </p:cNvPicPr>
          <p:nvPr/>
        </p:nvPicPr>
        <p:blipFill>
          <a:blip r:embed="rId3" cstate="print"/>
          <a:stretch>
            <a:fillRect/>
          </a:stretch>
        </p:blipFill>
        <p:spPr>
          <a:xfrm>
            <a:off x="714348" y="3929070"/>
            <a:ext cx="1428760" cy="755088"/>
          </a:xfrm>
          <a:prstGeom prst="rect">
            <a:avLst/>
          </a:prstGeom>
        </p:spPr>
      </p:pic>
      <p:cxnSp>
        <p:nvCxnSpPr>
          <p:cNvPr id="74" name="直接连接符 73"/>
          <p:cNvCxnSpPr/>
          <p:nvPr/>
        </p:nvCxnSpPr>
        <p:spPr bwMode="auto">
          <a:xfrm rot="10800000">
            <a:off x="357158" y="3571880"/>
            <a:ext cx="2357454" cy="1807"/>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76" name="右箭头 75"/>
          <p:cNvSpPr/>
          <p:nvPr/>
        </p:nvSpPr>
        <p:spPr bwMode="auto">
          <a:xfrm>
            <a:off x="2428860" y="4143384"/>
            <a:ext cx="428628" cy="214314"/>
          </a:xfrm>
          <a:prstGeom prst="right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79" name="矩形 78"/>
          <p:cNvSpPr/>
          <p:nvPr/>
        </p:nvSpPr>
        <p:spPr bwMode="auto">
          <a:xfrm>
            <a:off x="714348" y="1000112"/>
            <a:ext cx="1785950"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电视墙</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nodePh="1">
                                  <p:stCondLst>
                                    <p:cond delay="0"/>
                                  </p:stCondLst>
                                  <p:endCondLst>
                                    <p:cond evt="begin" delay="0">
                                      <p:tn val="5"/>
                                    </p:cond>
                                  </p:end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79"/>
                                        </p:tgtEl>
                                        <p:attrNameLst>
                                          <p:attrName>style.visibility</p:attrName>
                                        </p:attrNameLst>
                                      </p:cBhvr>
                                      <p:to>
                                        <p:strVal val="visible"/>
                                      </p:to>
                                    </p:set>
                                    <p:anim calcmode="lin" valueType="num">
                                      <p:cBhvr>
                                        <p:cTn id="13" dur="1000" fill="hold"/>
                                        <p:tgtEl>
                                          <p:spTgt spid="79"/>
                                        </p:tgtEl>
                                        <p:attrNameLst>
                                          <p:attrName>ppt_x</p:attrName>
                                        </p:attrNameLst>
                                      </p:cBhvr>
                                      <p:tavLst>
                                        <p:tav tm="0">
                                          <p:val>
                                            <p:strVal val="#ppt_x-.2"/>
                                          </p:val>
                                        </p:tav>
                                        <p:tav tm="100000">
                                          <p:val>
                                            <p:strVal val="#ppt_x"/>
                                          </p:val>
                                        </p:tav>
                                      </p:tavLst>
                                    </p:anim>
                                    <p:anim calcmode="lin" valueType="num">
                                      <p:cBhvr>
                                        <p:cTn id="14" dur="1000" fill="hold"/>
                                        <p:tgtEl>
                                          <p:spTgt spid="79"/>
                                        </p:tgtEl>
                                        <p:attrNameLst>
                                          <p:attrName>ppt_y</p:attrName>
                                        </p:attrNameLst>
                                      </p:cBhvr>
                                      <p:tavLst>
                                        <p:tav tm="0">
                                          <p:val>
                                            <p:strVal val="#ppt_y"/>
                                          </p:val>
                                        </p:tav>
                                        <p:tav tm="100000">
                                          <p:val>
                                            <p:strVal val="#ppt_y"/>
                                          </p:val>
                                        </p:tav>
                                      </p:tavLst>
                                    </p:anim>
                                    <p:animEffect transition="in" filter="wipe(right)" prLst="gradientSize: 0.1">
                                      <p:cBhvr>
                                        <p:cTn id="15" dur="1000"/>
                                        <p:tgtEl>
                                          <p:spTgt spid="79"/>
                                        </p:tgtEl>
                                      </p:cBhvr>
                                    </p:animEffect>
                                  </p:childTnLst>
                                </p:cTn>
                              </p:par>
                            </p:childTnLst>
                          </p:cTn>
                        </p:par>
                        <p:par>
                          <p:cTn id="16" fill="hold">
                            <p:stCondLst>
                              <p:cond delay="2000"/>
                            </p:stCondLst>
                            <p:childTnLst>
                              <p:par>
                                <p:cTn id="17" presetID="27" presetClass="entr" presetSubtype="0" fill="hold" grpId="0" nodeType="afterEffect">
                                  <p:stCondLst>
                                    <p:cond delay="0"/>
                                  </p:stCondLst>
                                  <p:iterate type="lt">
                                    <p:tmPct val="50000"/>
                                  </p:iterate>
                                  <p:childTnLst>
                                    <p:set>
                                      <p:cBhvr>
                                        <p:cTn id="18" dur="1" fill="hold">
                                          <p:stCondLst>
                                            <p:cond delay="0"/>
                                          </p:stCondLst>
                                        </p:cTn>
                                        <p:tgtEl>
                                          <p:spTgt spid="78"/>
                                        </p:tgtEl>
                                        <p:attrNameLst>
                                          <p:attrName>style.visibility</p:attrName>
                                        </p:attrNameLst>
                                      </p:cBhvr>
                                      <p:to>
                                        <p:strVal val="visible"/>
                                      </p:to>
                                    </p:set>
                                    <p:anim calcmode="discrete" valueType="clr">
                                      <p:cBhvr override="childStyle">
                                        <p:cTn id="19" dur="80"/>
                                        <p:tgtEl>
                                          <p:spTgt spid="78"/>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78"/>
                                        </p:tgtEl>
                                        <p:attrNameLst>
                                          <p:attrName>fillcolor</p:attrName>
                                        </p:attrNameLst>
                                      </p:cBhvr>
                                      <p:tavLst>
                                        <p:tav tm="0">
                                          <p:val>
                                            <p:clrVal>
                                              <a:schemeClr val="accent2"/>
                                            </p:clrVal>
                                          </p:val>
                                        </p:tav>
                                        <p:tav tm="50000">
                                          <p:val>
                                            <p:clrVal>
                                              <a:schemeClr val="hlink"/>
                                            </p:clrVal>
                                          </p:val>
                                        </p:tav>
                                      </p:tavLst>
                                    </p:anim>
                                    <p:set>
                                      <p:cBhvr>
                                        <p:cTn id="21" dur="80"/>
                                        <p:tgtEl>
                                          <p:spTgt spid="78"/>
                                        </p:tgtEl>
                                        <p:attrNameLst>
                                          <p:attrName>fill.type</p:attrName>
                                        </p:attrNameLst>
                                      </p:cBhvr>
                                      <p:to>
                                        <p:strVal val="solid"/>
                                      </p:to>
                                    </p:set>
                                  </p:childTnLst>
                                </p:cTn>
                              </p:par>
                            </p:childTnLst>
                          </p:cTn>
                        </p:par>
                        <p:par>
                          <p:cTn id="22" fill="hold">
                            <p:stCondLst>
                              <p:cond delay="3240"/>
                            </p:stCondLst>
                            <p:childTnLst>
                              <p:par>
                                <p:cTn id="23" presetID="18" presetClass="entr" presetSubtype="3" fill="hold" nodeType="afterEffect">
                                  <p:stCondLst>
                                    <p:cond delay="0"/>
                                  </p:stCondLst>
                                  <p:childTnLst>
                                    <p:set>
                                      <p:cBhvr>
                                        <p:cTn id="24" dur="1" fill="hold">
                                          <p:stCondLst>
                                            <p:cond delay="0"/>
                                          </p:stCondLst>
                                        </p:cTn>
                                        <p:tgtEl>
                                          <p:spTgt spid="74"/>
                                        </p:tgtEl>
                                        <p:attrNameLst>
                                          <p:attrName>style.visibility</p:attrName>
                                        </p:attrNameLst>
                                      </p:cBhvr>
                                      <p:to>
                                        <p:strVal val="visible"/>
                                      </p:to>
                                    </p:set>
                                    <p:animEffect transition="in" filter="strips(upRight)">
                                      <p:cBhvr>
                                        <p:cTn id="25" dur="500"/>
                                        <p:tgtEl>
                                          <p:spTgt spid="74"/>
                                        </p:tgtEl>
                                      </p:cBhvr>
                                    </p:animEffect>
                                  </p:childTnLst>
                                </p:cTn>
                              </p:par>
                            </p:childTnLst>
                          </p:cTn>
                        </p:par>
                        <p:par>
                          <p:cTn id="26" fill="hold">
                            <p:stCondLst>
                              <p:cond delay="3740"/>
                            </p:stCondLst>
                            <p:childTnLst>
                              <p:par>
                                <p:cTn id="27" presetID="18" presetClass="entr" presetSubtype="3" fill="hold" nodeType="afterEffect">
                                  <p:stCondLst>
                                    <p:cond delay="0"/>
                                  </p:stCondLst>
                                  <p:childTnLst>
                                    <p:set>
                                      <p:cBhvr>
                                        <p:cTn id="28" dur="1" fill="hold">
                                          <p:stCondLst>
                                            <p:cond delay="0"/>
                                          </p:stCondLst>
                                        </p:cTn>
                                        <p:tgtEl>
                                          <p:spTgt spid="75"/>
                                        </p:tgtEl>
                                        <p:attrNameLst>
                                          <p:attrName>style.visibility</p:attrName>
                                        </p:attrNameLst>
                                      </p:cBhvr>
                                      <p:to>
                                        <p:strVal val="visible"/>
                                      </p:to>
                                    </p:set>
                                    <p:animEffect transition="in" filter="strips(upRight)">
                                      <p:cBhvr>
                                        <p:cTn id="29" dur="500"/>
                                        <p:tgtEl>
                                          <p:spTgt spid="75"/>
                                        </p:tgtEl>
                                      </p:cBhvr>
                                    </p:animEffect>
                                  </p:childTnLst>
                                </p:cTn>
                              </p:par>
                              <p:par>
                                <p:cTn id="30" presetID="29" presetClass="entr" presetSubtype="0" fill="hold" nodeType="withEffect">
                                  <p:stCondLst>
                                    <p:cond delay="0"/>
                                  </p:stCondLst>
                                  <p:childTnLst>
                                    <p:set>
                                      <p:cBhvr>
                                        <p:cTn id="31" dur="1" fill="hold">
                                          <p:stCondLst>
                                            <p:cond delay="0"/>
                                          </p:stCondLst>
                                        </p:cTn>
                                        <p:tgtEl>
                                          <p:spTgt spid="64"/>
                                        </p:tgtEl>
                                        <p:attrNameLst>
                                          <p:attrName>style.visibility</p:attrName>
                                        </p:attrNameLst>
                                      </p:cBhvr>
                                      <p:to>
                                        <p:strVal val="visible"/>
                                      </p:to>
                                    </p:set>
                                    <p:anim calcmode="lin" valueType="num">
                                      <p:cBhvr>
                                        <p:cTn id="32" dur="1000" fill="hold"/>
                                        <p:tgtEl>
                                          <p:spTgt spid="64"/>
                                        </p:tgtEl>
                                        <p:attrNameLst>
                                          <p:attrName>ppt_x</p:attrName>
                                        </p:attrNameLst>
                                      </p:cBhvr>
                                      <p:tavLst>
                                        <p:tav tm="0">
                                          <p:val>
                                            <p:strVal val="#ppt_x-.2"/>
                                          </p:val>
                                        </p:tav>
                                        <p:tav tm="100000">
                                          <p:val>
                                            <p:strVal val="#ppt_x"/>
                                          </p:val>
                                        </p:tav>
                                      </p:tavLst>
                                    </p:anim>
                                    <p:anim calcmode="lin" valueType="num">
                                      <p:cBhvr>
                                        <p:cTn id="33" dur="1000" fill="hold"/>
                                        <p:tgtEl>
                                          <p:spTgt spid="64"/>
                                        </p:tgtEl>
                                        <p:attrNameLst>
                                          <p:attrName>ppt_y</p:attrName>
                                        </p:attrNameLst>
                                      </p:cBhvr>
                                      <p:tavLst>
                                        <p:tav tm="0">
                                          <p:val>
                                            <p:strVal val="#ppt_y"/>
                                          </p:val>
                                        </p:tav>
                                        <p:tav tm="100000">
                                          <p:val>
                                            <p:strVal val="#ppt_y"/>
                                          </p:val>
                                        </p:tav>
                                      </p:tavLst>
                                    </p:anim>
                                    <p:animEffect transition="in" filter="wipe(right)" prLst="gradientSize: 0.1">
                                      <p:cBhvr>
                                        <p:cTn id="34" dur="1000"/>
                                        <p:tgtEl>
                                          <p:spTgt spid="64"/>
                                        </p:tgtEl>
                                      </p:cBhvr>
                                    </p:animEffect>
                                  </p:childTnLst>
                                </p:cTn>
                              </p:par>
                              <p:par>
                                <p:cTn id="35" presetID="29" presetClass="entr" presetSubtype="0" fill="hold" nodeType="withEffect">
                                  <p:stCondLst>
                                    <p:cond delay="0"/>
                                  </p:stCondLst>
                                  <p:childTnLst>
                                    <p:set>
                                      <p:cBhvr>
                                        <p:cTn id="36" dur="1" fill="hold">
                                          <p:stCondLst>
                                            <p:cond delay="0"/>
                                          </p:stCondLst>
                                        </p:cTn>
                                        <p:tgtEl>
                                          <p:spTgt spid="66"/>
                                        </p:tgtEl>
                                        <p:attrNameLst>
                                          <p:attrName>style.visibility</p:attrName>
                                        </p:attrNameLst>
                                      </p:cBhvr>
                                      <p:to>
                                        <p:strVal val="visible"/>
                                      </p:to>
                                    </p:set>
                                    <p:anim calcmode="lin" valueType="num">
                                      <p:cBhvr>
                                        <p:cTn id="37" dur="1000" fill="hold"/>
                                        <p:tgtEl>
                                          <p:spTgt spid="66"/>
                                        </p:tgtEl>
                                        <p:attrNameLst>
                                          <p:attrName>ppt_x</p:attrName>
                                        </p:attrNameLst>
                                      </p:cBhvr>
                                      <p:tavLst>
                                        <p:tav tm="0">
                                          <p:val>
                                            <p:strVal val="#ppt_x-.2"/>
                                          </p:val>
                                        </p:tav>
                                        <p:tav tm="100000">
                                          <p:val>
                                            <p:strVal val="#ppt_x"/>
                                          </p:val>
                                        </p:tav>
                                      </p:tavLst>
                                    </p:anim>
                                    <p:anim calcmode="lin" valueType="num">
                                      <p:cBhvr>
                                        <p:cTn id="38" dur="1000" fill="hold"/>
                                        <p:tgtEl>
                                          <p:spTgt spid="66"/>
                                        </p:tgtEl>
                                        <p:attrNameLst>
                                          <p:attrName>ppt_y</p:attrName>
                                        </p:attrNameLst>
                                      </p:cBhvr>
                                      <p:tavLst>
                                        <p:tav tm="0">
                                          <p:val>
                                            <p:strVal val="#ppt_y"/>
                                          </p:val>
                                        </p:tav>
                                        <p:tav tm="100000">
                                          <p:val>
                                            <p:strVal val="#ppt_y"/>
                                          </p:val>
                                        </p:tav>
                                      </p:tavLst>
                                    </p:anim>
                                    <p:animEffect transition="in" filter="wipe(right)" prLst="gradientSize: 0.1">
                                      <p:cBhvr>
                                        <p:cTn id="39" dur="1000"/>
                                        <p:tgtEl>
                                          <p:spTgt spid="66"/>
                                        </p:tgtEl>
                                      </p:cBhvr>
                                    </p:animEffect>
                                  </p:childTnLst>
                                </p:cTn>
                              </p:par>
                            </p:childTnLst>
                          </p:cTn>
                        </p:par>
                        <p:par>
                          <p:cTn id="40" fill="hold">
                            <p:stCondLst>
                              <p:cond delay="4240"/>
                            </p:stCondLst>
                            <p:childTnLst>
                              <p:par>
                                <p:cTn id="41" presetID="29" presetClass="entr" presetSubtype="0" fill="hold" grpId="0" nodeType="afterEffect">
                                  <p:stCondLst>
                                    <p:cond delay="0"/>
                                  </p:stCondLst>
                                  <p:childTnLst>
                                    <p:set>
                                      <p:cBhvr>
                                        <p:cTn id="42" dur="1" fill="hold">
                                          <p:stCondLst>
                                            <p:cond delay="0"/>
                                          </p:stCondLst>
                                        </p:cTn>
                                        <p:tgtEl>
                                          <p:spTgt spid="76"/>
                                        </p:tgtEl>
                                        <p:attrNameLst>
                                          <p:attrName>style.visibility</p:attrName>
                                        </p:attrNameLst>
                                      </p:cBhvr>
                                      <p:to>
                                        <p:strVal val="visible"/>
                                      </p:to>
                                    </p:set>
                                    <p:anim calcmode="lin" valueType="num">
                                      <p:cBhvr>
                                        <p:cTn id="43" dur="1000" fill="hold"/>
                                        <p:tgtEl>
                                          <p:spTgt spid="76"/>
                                        </p:tgtEl>
                                        <p:attrNameLst>
                                          <p:attrName>ppt_x</p:attrName>
                                        </p:attrNameLst>
                                      </p:cBhvr>
                                      <p:tavLst>
                                        <p:tav tm="0">
                                          <p:val>
                                            <p:strVal val="#ppt_x-.2"/>
                                          </p:val>
                                        </p:tav>
                                        <p:tav tm="100000">
                                          <p:val>
                                            <p:strVal val="#ppt_x"/>
                                          </p:val>
                                        </p:tav>
                                      </p:tavLst>
                                    </p:anim>
                                    <p:anim calcmode="lin" valueType="num">
                                      <p:cBhvr>
                                        <p:cTn id="44" dur="1000" fill="hold"/>
                                        <p:tgtEl>
                                          <p:spTgt spid="76"/>
                                        </p:tgtEl>
                                        <p:attrNameLst>
                                          <p:attrName>ppt_y</p:attrName>
                                        </p:attrNameLst>
                                      </p:cBhvr>
                                      <p:tavLst>
                                        <p:tav tm="0">
                                          <p:val>
                                            <p:strVal val="#ppt_y"/>
                                          </p:val>
                                        </p:tav>
                                        <p:tav tm="100000">
                                          <p:val>
                                            <p:strVal val="#ppt_y"/>
                                          </p:val>
                                        </p:tav>
                                      </p:tavLst>
                                    </p:anim>
                                    <p:animEffect transition="in" filter="wipe(right)" prLst="gradientSize: 0.1">
                                      <p:cBhvr>
                                        <p:cTn id="45" dur="1000"/>
                                        <p:tgtEl>
                                          <p:spTgt spid="76"/>
                                        </p:tgtEl>
                                      </p:cBhvr>
                                    </p:animEffect>
                                  </p:childTnLst>
                                </p:cTn>
                              </p:par>
                            </p:childTnLst>
                          </p:cTn>
                        </p:par>
                        <p:par>
                          <p:cTn id="46" fill="hold">
                            <p:stCondLst>
                              <p:cond delay="5240"/>
                            </p:stCondLst>
                            <p:childTnLst>
                              <p:par>
                                <p:cTn id="47" presetID="9" presetClass="entr" presetSubtype="0" fill="hold" nodeType="afterEffect">
                                  <p:stCondLst>
                                    <p:cond delay="0"/>
                                  </p:stCondLst>
                                  <p:childTnLst>
                                    <p:set>
                                      <p:cBhvr>
                                        <p:cTn id="48" dur="1" fill="hold">
                                          <p:stCondLst>
                                            <p:cond delay="0"/>
                                          </p:stCondLst>
                                        </p:cTn>
                                        <p:tgtEl>
                                          <p:spTgt spid="59"/>
                                        </p:tgtEl>
                                        <p:attrNameLst>
                                          <p:attrName>style.visibility</p:attrName>
                                        </p:attrNameLst>
                                      </p:cBhvr>
                                      <p:to>
                                        <p:strVal val="visible"/>
                                      </p:to>
                                    </p:set>
                                    <p:animEffect transition="in" filter="dissolve">
                                      <p:cBhvr>
                                        <p:cTn id="49"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8" grpId="0"/>
      <p:bldP spid="76" grpId="0" animBg="1"/>
      <p:bldP spid="79"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sp>
        <p:nvSpPr>
          <p:cNvPr id="70" name="矩形 69"/>
          <p:cNvSpPr/>
          <p:nvPr/>
        </p:nvSpPr>
        <p:spPr bwMode="auto">
          <a:xfrm>
            <a:off x="642910" y="1142988"/>
            <a:ext cx="2000264"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个性化定制</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pic>
        <p:nvPicPr>
          <p:cNvPr id="4099" name="Picture 3"/>
          <p:cNvPicPr>
            <a:picLocks noChangeAspect="1" noChangeArrowheads="1"/>
          </p:cNvPicPr>
          <p:nvPr/>
        </p:nvPicPr>
        <p:blipFill>
          <a:blip r:embed="rId1"/>
          <a:srcRect/>
          <a:stretch>
            <a:fillRect/>
          </a:stretch>
        </p:blipFill>
        <p:spPr bwMode="auto">
          <a:xfrm>
            <a:off x="3714744" y="2071682"/>
            <a:ext cx="4286280" cy="390161"/>
          </a:xfrm>
          <a:prstGeom prst="rect">
            <a:avLst/>
          </a:prstGeom>
          <a:noFill/>
          <a:ln w="9525">
            <a:noFill/>
            <a:miter lim="800000"/>
            <a:headEnd/>
            <a:tailEnd/>
          </a:ln>
          <a:effectLst/>
        </p:spPr>
      </p:pic>
      <p:pic>
        <p:nvPicPr>
          <p:cNvPr id="4100" name="Picture 4"/>
          <p:cNvPicPr>
            <a:picLocks noChangeAspect="1" noChangeArrowheads="1"/>
          </p:cNvPicPr>
          <p:nvPr/>
        </p:nvPicPr>
        <p:blipFill>
          <a:blip r:embed="rId2"/>
          <a:srcRect/>
          <a:stretch>
            <a:fillRect/>
          </a:stretch>
        </p:blipFill>
        <p:spPr bwMode="auto">
          <a:xfrm>
            <a:off x="3714744" y="1643054"/>
            <a:ext cx="4000528" cy="357190"/>
          </a:xfrm>
          <a:prstGeom prst="rect">
            <a:avLst/>
          </a:prstGeom>
          <a:noFill/>
          <a:ln w="9525">
            <a:noFill/>
            <a:miter lim="800000"/>
            <a:headEnd/>
            <a:tailEnd/>
          </a:ln>
          <a:effectLst/>
        </p:spPr>
      </p:pic>
      <p:pic>
        <p:nvPicPr>
          <p:cNvPr id="4101" name="Picture 5"/>
          <p:cNvPicPr>
            <a:picLocks noChangeAspect="1" noChangeArrowheads="1"/>
          </p:cNvPicPr>
          <p:nvPr/>
        </p:nvPicPr>
        <p:blipFill>
          <a:blip r:embed="rId3"/>
          <a:srcRect/>
          <a:stretch>
            <a:fillRect/>
          </a:stretch>
        </p:blipFill>
        <p:spPr bwMode="auto">
          <a:xfrm>
            <a:off x="3714744" y="1214426"/>
            <a:ext cx="3714776" cy="393756"/>
          </a:xfrm>
          <a:prstGeom prst="rect">
            <a:avLst/>
          </a:prstGeom>
          <a:noFill/>
          <a:ln w="9525">
            <a:noFill/>
            <a:miter lim="800000"/>
            <a:headEnd/>
            <a:tailEnd/>
          </a:ln>
          <a:effectLst/>
        </p:spPr>
      </p:pic>
      <p:cxnSp>
        <p:nvCxnSpPr>
          <p:cNvPr id="75" name="直接连接符 74"/>
          <p:cNvCxnSpPr/>
          <p:nvPr/>
        </p:nvCxnSpPr>
        <p:spPr bwMode="auto">
          <a:xfrm rot="5400000">
            <a:off x="1536679" y="3250409"/>
            <a:ext cx="4071172" cy="794"/>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sp>
        <p:nvSpPr>
          <p:cNvPr id="78" name="矩形 77"/>
          <p:cNvSpPr/>
          <p:nvPr/>
        </p:nvSpPr>
        <p:spPr>
          <a:xfrm>
            <a:off x="428596" y="2071682"/>
            <a:ext cx="2928958" cy="2862322"/>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●可按客户分类、功能权限等个性定制，满足客户个性化需求</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●设备唯一</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ID</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并可加密，防止市场窜货等不良行为，维护客户利益</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pic>
        <p:nvPicPr>
          <p:cNvPr id="61" name="图片 60" descr="Catch5.jpg"/>
          <p:cNvPicPr>
            <a:picLocks noChangeAspect="1"/>
          </p:cNvPicPr>
          <p:nvPr/>
        </p:nvPicPr>
        <p:blipFill>
          <a:blip r:embed="rId4"/>
          <a:stretch>
            <a:fillRect/>
          </a:stretch>
        </p:blipFill>
        <p:spPr>
          <a:xfrm>
            <a:off x="3714744" y="2571748"/>
            <a:ext cx="4286280" cy="2679527"/>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78">
                                            <p:txEl>
                                              <p:pRg st="0" end="0"/>
                                            </p:txEl>
                                          </p:spTgt>
                                        </p:tgtEl>
                                        <p:attrNameLst>
                                          <p:attrName>style.visibility</p:attrName>
                                        </p:attrNameLst>
                                      </p:cBhvr>
                                      <p:to>
                                        <p:strVal val="visible"/>
                                      </p:to>
                                    </p:set>
                                    <p:anim calcmode="discrete" valueType="clr">
                                      <p:cBhvr override="childStyle">
                                        <p:cTn id="13" dur="80"/>
                                        <p:tgtEl>
                                          <p:spTgt spid="78">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78">
                                            <p:txEl>
                                              <p:pRg st="0" end="0"/>
                                            </p:txEl>
                                          </p:spTgt>
                                        </p:tgtEl>
                                        <p:attrNameLst>
                                          <p:attrName>fillcolor</p:attrName>
                                        </p:attrNameLst>
                                      </p:cBhvr>
                                      <p:tavLst>
                                        <p:tav tm="0">
                                          <p:val>
                                            <p:clrVal>
                                              <a:schemeClr val="accent2"/>
                                            </p:clrVal>
                                          </p:val>
                                        </p:tav>
                                        <p:tav tm="50000">
                                          <p:val>
                                            <p:clrVal>
                                              <a:schemeClr val="hlink"/>
                                            </p:clrVal>
                                          </p:val>
                                        </p:tav>
                                      </p:tavLst>
                                    </p:anim>
                                    <p:set>
                                      <p:cBhvr>
                                        <p:cTn id="15" dur="80"/>
                                        <p:tgtEl>
                                          <p:spTgt spid="78">
                                            <p:txEl>
                                              <p:pRg st="0" end="0"/>
                                            </p:txEl>
                                          </p:spTgt>
                                        </p:tgtEl>
                                        <p:attrNameLst>
                                          <p:attrName>fill.type</p:attrName>
                                        </p:attrNameLst>
                                      </p:cBhvr>
                                      <p:to>
                                        <p:strVal val="solid"/>
                                      </p:to>
                                    </p:set>
                                  </p:childTnLst>
                                </p:cTn>
                              </p:par>
                              <p:par>
                                <p:cTn id="16" presetID="29" presetClass="entr" presetSubtype="0" fill="hold" nodeType="withEffect">
                                  <p:stCondLst>
                                    <p:cond delay="0"/>
                                  </p:stCondLst>
                                  <p:childTnLst>
                                    <p:set>
                                      <p:cBhvr>
                                        <p:cTn id="17" dur="1" fill="hold">
                                          <p:stCondLst>
                                            <p:cond delay="0"/>
                                          </p:stCondLst>
                                        </p:cTn>
                                        <p:tgtEl>
                                          <p:spTgt spid="75"/>
                                        </p:tgtEl>
                                        <p:attrNameLst>
                                          <p:attrName>style.visibility</p:attrName>
                                        </p:attrNameLst>
                                      </p:cBhvr>
                                      <p:to>
                                        <p:strVal val="visible"/>
                                      </p:to>
                                    </p:set>
                                    <p:anim calcmode="lin" valueType="num">
                                      <p:cBhvr>
                                        <p:cTn id="18" dur="1000" fill="hold"/>
                                        <p:tgtEl>
                                          <p:spTgt spid="75"/>
                                        </p:tgtEl>
                                        <p:attrNameLst>
                                          <p:attrName>ppt_x</p:attrName>
                                        </p:attrNameLst>
                                      </p:cBhvr>
                                      <p:tavLst>
                                        <p:tav tm="0">
                                          <p:val>
                                            <p:strVal val="#ppt_x-.2"/>
                                          </p:val>
                                        </p:tav>
                                        <p:tav tm="100000">
                                          <p:val>
                                            <p:strVal val="#ppt_x"/>
                                          </p:val>
                                        </p:tav>
                                      </p:tavLst>
                                    </p:anim>
                                    <p:anim calcmode="lin" valueType="num">
                                      <p:cBhvr>
                                        <p:cTn id="19" dur="1000" fill="hold"/>
                                        <p:tgtEl>
                                          <p:spTgt spid="75"/>
                                        </p:tgtEl>
                                        <p:attrNameLst>
                                          <p:attrName>ppt_y</p:attrName>
                                        </p:attrNameLst>
                                      </p:cBhvr>
                                      <p:tavLst>
                                        <p:tav tm="0">
                                          <p:val>
                                            <p:strVal val="#ppt_y"/>
                                          </p:val>
                                        </p:tav>
                                        <p:tav tm="100000">
                                          <p:val>
                                            <p:strVal val="#ppt_y"/>
                                          </p:val>
                                        </p:tav>
                                      </p:tavLst>
                                    </p:anim>
                                    <p:animEffect transition="in" filter="wipe(right)" prLst="gradientSize: 0.1">
                                      <p:cBhvr>
                                        <p:cTn id="20" dur="1000"/>
                                        <p:tgtEl>
                                          <p:spTgt spid="75"/>
                                        </p:tgtEl>
                                      </p:cBhvr>
                                    </p:animEffect>
                                  </p:childTnLst>
                                </p:cTn>
                              </p:par>
                            </p:childTnLst>
                          </p:cTn>
                        </p:par>
                        <p:par>
                          <p:cTn id="21" fill="hold">
                            <p:stCondLst>
                              <p:cond delay="1120"/>
                            </p:stCondLst>
                            <p:childTnLst>
                              <p:par>
                                <p:cTn id="22" presetID="47" presetClass="entr" presetSubtype="0" fill="hold" nodeType="afterEffect">
                                  <p:stCondLst>
                                    <p:cond delay="0"/>
                                  </p:stCondLst>
                                  <p:childTnLst>
                                    <p:set>
                                      <p:cBhvr>
                                        <p:cTn id="23" dur="1" fill="hold">
                                          <p:stCondLst>
                                            <p:cond delay="0"/>
                                          </p:stCondLst>
                                        </p:cTn>
                                        <p:tgtEl>
                                          <p:spTgt spid="4099"/>
                                        </p:tgtEl>
                                        <p:attrNameLst>
                                          <p:attrName>style.visibility</p:attrName>
                                        </p:attrNameLst>
                                      </p:cBhvr>
                                      <p:to>
                                        <p:strVal val="visible"/>
                                      </p:to>
                                    </p:set>
                                    <p:animEffect transition="in" filter="fade">
                                      <p:cBhvr>
                                        <p:cTn id="24" dur="1000"/>
                                        <p:tgtEl>
                                          <p:spTgt spid="4099"/>
                                        </p:tgtEl>
                                      </p:cBhvr>
                                    </p:animEffect>
                                    <p:anim calcmode="lin" valueType="num">
                                      <p:cBhvr>
                                        <p:cTn id="25" dur="1000" fill="hold"/>
                                        <p:tgtEl>
                                          <p:spTgt spid="4099"/>
                                        </p:tgtEl>
                                        <p:attrNameLst>
                                          <p:attrName>ppt_x</p:attrName>
                                        </p:attrNameLst>
                                      </p:cBhvr>
                                      <p:tavLst>
                                        <p:tav tm="0">
                                          <p:val>
                                            <p:strVal val="#ppt_x"/>
                                          </p:val>
                                        </p:tav>
                                        <p:tav tm="100000">
                                          <p:val>
                                            <p:strVal val="#ppt_x"/>
                                          </p:val>
                                        </p:tav>
                                      </p:tavLst>
                                    </p:anim>
                                    <p:anim calcmode="lin" valueType="num">
                                      <p:cBhvr>
                                        <p:cTn id="26" dur="1000" fill="hold"/>
                                        <p:tgtEl>
                                          <p:spTgt spid="4099"/>
                                        </p:tgtEl>
                                        <p:attrNameLst>
                                          <p:attrName>ppt_y</p:attrName>
                                        </p:attrNameLst>
                                      </p:cBhvr>
                                      <p:tavLst>
                                        <p:tav tm="0">
                                          <p:val>
                                            <p:strVal val="#ppt_y-.1"/>
                                          </p:val>
                                        </p:tav>
                                        <p:tav tm="100000">
                                          <p:val>
                                            <p:strVal val="#ppt_y"/>
                                          </p:val>
                                        </p:tav>
                                      </p:tavLst>
                                    </p:anim>
                                  </p:childTnLst>
                                </p:cTn>
                              </p:par>
                            </p:childTnLst>
                          </p:cTn>
                        </p:par>
                        <p:par>
                          <p:cTn id="27" fill="hold">
                            <p:stCondLst>
                              <p:cond delay="2120"/>
                            </p:stCondLst>
                            <p:childTnLst>
                              <p:par>
                                <p:cTn id="28" presetID="47" presetClass="entr" presetSubtype="0" fill="hold" nodeType="afterEffect">
                                  <p:stCondLst>
                                    <p:cond delay="0"/>
                                  </p:stCondLst>
                                  <p:childTnLst>
                                    <p:set>
                                      <p:cBhvr>
                                        <p:cTn id="29" dur="1" fill="hold">
                                          <p:stCondLst>
                                            <p:cond delay="0"/>
                                          </p:stCondLst>
                                        </p:cTn>
                                        <p:tgtEl>
                                          <p:spTgt spid="4100"/>
                                        </p:tgtEl>
                                        <p:attrNameLst>
                                          <p:attrName>style.visibility</p:attrName>
                                        </p:attrNameLst>
                                      </p:cBhvr>
                                      <p:to>
                                        <p:strVal val="visible"/>
                                      </p:to>
                                    </p:set>
                                    <p:animEffect transition="in" filter="fade">
                                      <p:cBhvr>
                                        <p:cTn id="30" dur="1000"/>
                                        <p:tgtEl>
                                          <p:spTgt spid="4100"/>
                                        </p:tgtEl>
                                      </p:cBhvr>
                                    </p:animEffect>
                                    <p:anim calcmode="lin" valueType="num">
                                      <p:cBhvr>
                                        <p:cTn id="31" dur="1000" fill="hold"/>
                                        <p:tgtEl>
                                          <p:spTgt spid="4100"/>
                                        </p:tgtEl>
                                        <p:attrNameLst>
                                          <p:attrName>ppt_x</p:attrName>
                                        </p:attrNameLst>
                                      </p:cBhvr>
                                      <p:tavLst>
                                        <p:tav tm="0">
                                          <p:val>
                                            <p:strVal val="#ppt_x"/>
                                          </p:val>
                                        </p:tav>
                                        <p:tav tm="100000">
                                          <p:val>
                                            <p:strVal val="#ppt_x"/>
                                          </p:val>
                                        </p:tav>
                                      </p:tavLst>
                                    </p:anim>
                                    <p:anim calcmode="lin" valueType="num">
                                      <p:cBhvr>
                                        <p:cTn id="32" dur="1000" fill="hold"/>
                                        <p:tgtEl>
                                          <p:spTgt spid="4100"/>
                                        </p:tgtEl>
                                        <p:attrNameLst>
                                          <p:attrName>ppt_y</p:attrName>
                                        </p:attrNameLst>
                                      </p:cBhvr>
                                      <p:tavLst>
                                        <p:tav tm="0">
                                          <p:val>
                                            <p:strVal val="#ppt_y-.1"/>
                                          </p:val>
                                        </p:tav>
                                        <p:tav tm="100000">
                                          <p:val>
                                            <p:strVal val="#ppt_y"/>
                                          </p:val>
                                        </p:tav>
                                      </p:tavLst>
                                    </p:anim>
                                  </p:childTnLst>
                                </p:cTn>
                              </p:par>
                            </p:childTnLst>
                          </p:cTn>
                        </p:par>
                        <p:par>
                          <p:cTn id="33" fill="hold">
                            <p:stCondLst>
                              <p:cond delay="3120"/>
                            </p:stCondLst>
                            <p:childTnLst>
                              <p:par>
                                <p:cTn id="34" presetID="47" presetClass="entr" presetSubtype="0" fill="hold" nodeType="afterEffect">
                                  <p:stCondLst>
                                    <p:cond delay="0"/>
                                  </p:stCondLst>
                                  <p:childTnLst>
                                    <p:set>
                                      <p:cBhvr>
                                        <p:cTn id="35" dur="1" fill="hold">
                                          <p:stCondLst>
                                            <p:cond delay="0"/>
                                          </p:stCondLst>
                                        </p:cTn>
                                        <p:tgtEl>
                                          <p:spTgt spid="4101"/>
                                        </p:tgtEl>
                                        <p:attrNameLst>
                                          <p:attrName>style.visibility</p:attrName>
                                        </p:attrNameLst>
                                      </p:cBhvr>
                                      <p:to>
                                        <p:strVal val="visible"/>
                                      </p:to>
                                    </p:set>
                                    <p:animEffect transition="in" filter="fade">
                                      <p:cBhvr>
                                        <p:cTn id="36" dur="1000"/>
                                        <p:tgtEl>
                                          <p:spTgt spid="4101"/>
                                        </p:tgtEl>
                                      </p:cBhvr>
                                    </p:animEffect>
                                    <p:anim calcmode="lin" valueType="num">
                                      <p:cBhvr>
                                        <p:cTn id="37" dur="1000" fill="hold"/>
                                        <p:tgtEl>
                                          <p:spTgt spid="4101"/>
                                        </p:tgtEl>
                                        <p:attrNameLst>
                                          <p:attrName>ppt_x</p:attrName>
                                        </p:attrNameLst>
                                      </p:cBhvr>
                                      <p:tavLst>
                                        <p:tav tm="0">
                                          <p:val>
                                            <p:strVal val="#ppt_x"/>
                                          </p:val>
                                        </p:tav>
                                        <p:tav tm="100000">
                                          <p:val>
                                            <p:strVal val="#ppt_x"/>
                                          </p:val>
                                        </p:tav>
                                      </p:tavLst>
                                    </p:anim>
                                    <p:anim calcmode="lin" valueType="num">
                                      <p:cBhvr>
                                        <p:cTn id="38" dur="1000" fill="hold"/>
                                        <p:tgtEl>
                                          <p:spTgt spid="4101"/>
                                        </p:tgtEl>
                                        <p:attrNameLst>
                                          <p:attrName>ppt_y</p:attrName>
                                        </p:attrNameLst>
                                      </p:cBhvr>
                                      <p:tavLst>
                                        <p:tav tm="0">
                                          <p:val>
                                            <p:strVal val="#ppt_y-.1"/>
                                          </p:val>
                                        </p:tav>
                                        <p:tav tm="100000">
                                          <p:val>
                                            <p:strVal val="#ppt_y"/>
                                          </p:val>
                                        </p:tav>
                                      </p:tavLst>
                                    </p:anim>
                                  </p:childTnLst>
                                </p:cTn>
                              </p:par>
                            </p:childTnLst>
                          </p:cTn>
                        </p:par>
                        <p:par>
                          <p:cTn id="39" fill="hold">
                            <p:stCondLst>
                              <p:cond delay="4120"/>
                            </p:stCondLst>
                            <p:childTnLst>
                              <p:par>
                                <p:cTn id="40" presetID="27" presetClass="entr" presetSubtype="0" fill="hold" nodeType="afterEffect">
                                  <p:stCondLst>
                                    <p:cond delay="0"/>
                                  </p:stCondLst>
                                  <p:iterate type="lt">
                                    <p:tmPct val="50000"/>
                                  </p:iterate>
                                  <p:childTnLst>
                                    <p:set>
                                      <p:cBhvr>
                                        <p:cTn id="41" dur="1" fill="hold">
                                          <p:stCondLst>
                                            <p:cond delay="0"/>
                                          </p:stCondLst>
                                        </p:cTn>
                                        <p:tgtEl>
                                          <p:spTgt spid="78">
                                            <p:txEl>
                                              <p:pRg st="2" end="2"/>
                                            </p:txEl>
                                          </p:spTgt>
                                        </p:tgtEl>
                                        <p:attrNameLst>
                                          <p:attrName>style.visibility</p:attrName>
                                        </p:attrNameLst>
                                      </p:cBhvr>
                                      <p:to>
                                        <p:strVal val="visible"/>
                                      </p:to>
                                    </p:set>
                                    <p:anim calcmode="discrete" valueType="clr">
                                      <p:cBhvr override="childStyle">
                                        <p:cTn id="42" dur="80"/>
                                        <p:tgtEl>
                                          <p:spTgt spid="78">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3" dur="80"/>
                                        <p:tgtEl>
                                          <p:spTgt spid="78">
                                            <p:txEl>
                                              <p:pRg st="2" end="2"/>
                                            </p:txEl>
                                          </p:spTgt>
                                        </p:tgtEl>
                                        <p:attrNameLst>
                                          <p:attrName>fillcolor</p:attrName>
                                        </p:attrNameLst>
                                      </p:cBhvr>
                                      <p:tavLst>
                                        <p:tav tm="0">
                                          <p:val>
                                            <p:clrVal>
                                              <a:schemeClr val="accent2"/>
                                            </p:clrVal>
                                          </p:val>
                                        </p:tav>
                                        <p:tav tm="50000">
                                          <p:val>
                                            <p:clrVal>
                                              <a:schemeClr val="hlink"/>
                                            </p:clrVal>
                                          </p:val>
                                        </p:tav>
                                      </p:tavLst>
                                    </p:anim>
                                    <p:set>
                                      <p:cBhvr>
                                        <p:cTn id="44" dur="80"/>
                                        <p:tgtEl>
                                          <p:spTgt spid="78">
                                            <p:txEl>
                                              <p:pRg st="2" end="2"/>
                                            </p:txEl>
                                          </p:spTgt>
                                        </p:tgtEl>
                                        <p:attrNameLst>
                                          <p:attrName>fill.type</p:attrName>
                                        </p:attrNameLst>
                                      </p:cBhvr>
                                      <p:to>
                                        <p:strVal val="solid"/>
                                      </p:to>
                                    </p:set>
                                  </p:childTnLst>
                                </p:cTn>
                              </p:par>
                            </p:childTnLst>
                          </p:cTn>
                        </p:par>
                        <p:par>
                          <p:cTn id="45" fill="hold">
                            <p:stCondLst>
                              <p:cond delay="5359"/>
                            </p:stCondLst>
                            <p:childTnLst>
                              <p:par>
                                <p:cTn id="46" presetID="37" presetClass="entr" presetSubtype="0" fill="hold" nodeType="afterEffect">
                                  <p:stCondLst>
                                    <p:cond delay="0"/>
                                  </p:stCondLst>
                                  <p:childTnLst>
                                    <p:set>
                                      <p:cBhvr>
                                        <p:cTn id="47" dur="1" fill="hold">
                                          <p:stCondLst>
                                            <p:cond delay="0"/>
                                          </p:stCondLst>
                                        </p:cTn>
                                        <p:tgtEl>
                                          <p:spTgt spid="61"/>
                                        </p:tgtEl>
                                        <p:attrNameLst>
                                          <p:attrName>style.visibility</p:attrName>
                                        </p:attrNameLst>
                                      </p:cBhvr>
                                      <p:to>
                                        <p:strVal val="visible"/>
                                      </p:to>
                                    </p:set>
                                    <p:animEffect transition="in" filter="fade">
                                      <p:cBhvr>
                                        <p:cTn id="48" dur="1000"/>
                                        <p:tgtEl>
                                          <p:spTgt spid="61"/>
                                        </p:tgtEl>
                                      </p:cBhvr>
                                    </p:animEffect>
                                    <p:anim calcmode="lin" valueType="num">
                                      <p:cBhvr>
                                        <p:cTn id="49" dur="1000" fill="hold"/>
                                        <p:tgtEl>
                                          <p:spTgt spid="61"/>
                                        </p:tgtEl>
                                        <p:attrNameLst>
                                          <p:attrName>ppt_x</p:attrName>
                                        </p:attrNameLst>
                                      </p:cBhvr>
                                      <p:tavLst>
                                        <p:tav tm="0">
                                          <p:val>
                                            <p:strVal val="#ppt_x"/>
                                          </p:val>
                                        </p:tav>
                                        <p:tav tm="100000">
                                          <p:val>
                                            <p:strVal val="#ppt_x"/>
                                          </p:val>
                                        </p:tav>
                                      </p:tavLst>
                                    </p:anim>
                                    <p:anim calcmode="lin" valueType="num">
                                      <p:cBhvr>
                                        <p:cTn id="50" dur="900" decel="100000" fill="hold"/>
                                        <p:tgtEl>
                                          <p:spTgt spid="61"/>
                                        </p:tgtEl>
                                        <p:attrNameLst>
                                          <p:attrName>ppt_y</p:attrName>
                                        </p:attrNameLst>
                                      </p:cBhvr>
                                      <p:tavLst>
                                        <p:tav tm="0">
                                          <p:val>
                                            <p:strVal val="#ppt_y+1"/>
                                          </p:val>
                                        </p:tav>
                                        <p:tav tm="100000">
                                          <p:val>
                                            <p:strVal val="#ppt_y-.03"/>
                                          </p:val>
                                        </p:tav>
                                      </p:tavLst>
                                    </p:anim>
                                    <p:anim calcmode="lin" valueType="num">
                                      <p:cBhvr>
                                        <p:cTn id="51" dur="100" accel="100000" fill="hold">
                                          <p:stCondLst>
                                            <p:cond delay="900"/>
                                          </p:stCondLst>
                                        </p:cTn>
                                        <p:tgtEl>
                                          <p:spTgt spid="6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0">
          <a:blip r:embed="rId1">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cxnSp>
        <p:nvCxnSpPr>
          <p:cNvPr id="79" name="直接连接符 78"/>
          <p:cNvCxnSpPr/>
          <p:nvPr/>
        </p:nvCxnSpPr>
        <p:spPr bwMode="auto">
          <a:xfrm rot="5400000">
            <a:off x="1715274"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第</a:t>
            </a:r>
            <a:r>
              <a:rPr lang="zh-CN" altLang="en-US" dirty="0" smtClean="0">
                <a:solidFill>
                  <a:schemeClr val="bg1"/>
                </a:solidFill>
              </a:rPr>
              <a:t>四</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部分</a:t>
            </a: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平台介绍</a:t>
            </a:r>
            <a:endPar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643438"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系统架构</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286116" y="3214690"/>
            <a:ext cx="1357322"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平台简介</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grpSp>
        <p:nvGrpSpPr>
          <p:cNvPr id="169" name="Group 105"/>
          <p:cNvGrpSpPr/>
          <p:nvPr/>
        </p:nvGrpSpPr>
        <p:grpSpPr bwMode="auto">
          <a:xfrm>
            <a:off x="1000100" y="2857500"/>
            <a:ext cx="1071570" cy="785818"/>
            <a:chOff x="0" y="0"/>
            <a:chExt cx="1358" cy="1030"/>
          </a:xfrm>
        </p:grpSpPr>
        <p:sp>
          <p:nvSpPr>
            <p:cNvPr id="170"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p>
          </p:txBody>
        </p:sp>
        <p:grpSp>
          <p:nvGrpSpPr>
            <p:cNvPr id="171" name="Group 107"/>
            <p:cNvGrpSpPr/>
            <p:nvPr/>
          </p:nvGrpSpPr>
          <p:grpSpPr bwMode="auto">
            <a:xfrm rot="10082854">
              <a:off x="2" y="746"/>
              <a:ext cx="934" cy="227"/>
              <a:chOff x="-6" y="-3"/>
              <a:chExt cx="963" cy="233"/>
            </a:xfrm>
          </p:grpSpPr>
          <p:grpSp>
            <p:nvGrpSpPr>
              <p:cNvPr id="219" name="Group 108"/>
              <p:cNvGrpSpPr/>
              <p:nvPr/>
            </p:nvGrpSpPr>
            <p:grpSpPr bwMode="auto">
              <a:xfrm rot="-9970459" flipH="1" flipV="1">
                <a:off x="-6" y="-3"/>
                <a:ext cx="963" cy="233"/>
                <a:chOff x="-3" y="0"/>
                <a:chExt cx="899" cy="235"/>
              </a:xfrm>
            </p:grpSpPr>
            <p:grpSp>
              <p:nvGrpSpPr>
                <p:cNvPr id="231" name="Group 109"/>
                <p:cNvGrpSpPr/>
                <p:nvPr/>
              </p:nvGrpSpPr>
              <p:grpSpPr bwMode="auto">
                <a:xfrm>
                  <a:off x="-3" y="0"/>
                  <a:ext cx="742" cy="186"/>
                  <a:chOff x="-4" y="0"/>
                  <a:chExt cx="1118" cy="279"/>
                </a:xfrm>
              </p:grpSpPr>
              <p:sp>
                <p:nvSpPr>
                  <p:cNvPr id="237"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8"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9"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40"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232" name="Group 114"/>
                <p:cNvGrpSpPr/>
                <p:nvPr/>
              </p:nvGrpSpPr>
              <p:grpSpPr bwMode="auto">
                <a:xfrm rot="1353540">
                  <a:off x="154" y="49"/>
                  <a:ext cx="742" cy="186"/>
                  <a:chOff x="-4" y="0"/>
                  <a:chExt cx="1118" cy="279"/>
                </a:xfrm>
              </p:grpSpPr>
              <p:sp>
                <p:nvSpPr>
                  <p:cNvPr id="233"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4"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5"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6"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220" name="Group 119"/>
              <p:cNvGrpSpPr/>
              <p:nvPr/>
            </p:nvGrpSpPr>
            <p:grpSpPr bwMode="auto">
              <a:xfrm rot="-9970459" flipH="1" flipV="1">
                <a:off x="80" y="23"/>
                <a:ext cx="787" cy="191"/>
                <a:chOff x="-3" y="0"/>
                <a:chExt cx="899" cy="235"/>
              </a:xfrm>
            </p:grpSpPr>
            <p:grpSp>
              <p:nvGrpSpPr>
                <p:cNvPr id="221" name="Group 120"/>
                <p:cNvGrpSpPr/>
                <p:nvPr/>
              </p:nvGrpSpPr>
              <p:grpSpPr bwMode="auto">
                <a:xfrm>
                  <a:off x="-3" y="0"/>
                  <a:ext cx="742" cy="186"/>
                  <a:chOff x="-4" y="0"/>
                  <a:chExt cx="1118" cy="279"/>
                </a:xfrm>
              </p:grpSpPr>
              <p:sp>
                <p:nvSpPr>
                  <p:cNvPr id="227"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8"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9"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0"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222" name="Group 125"/>
                <p:cNvGrpSpPr/>
                <p:nvPr/>
              </p:nvGrpSpPr>
              <p:grpSpPr bwMode="auto">
                <a:xfrm rot="1353540">
                  <a:off x="154" y="49"/>
                  <a:ext cx="742" cy="186"/>
                  <a:chOff x="-4" y="0"/>
                  <a:chExt cx="1118" cy="279"/>
                </a:xfrm>
              </p:grpSpPr>
              <p:sp>
                <p:nvSpPr>
                  <p:cNvPr id="223"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4"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72" name="Group 130"/>
            <p:cNvGrpSpPr/>
            <p:nvPr/>
          </p:nvGrpSpPr>
          <p:grpSpPr bwMode="auto">
            <a:xfrm rot="-232145">
              <a:off x="370" y="64"/>
              <a:ext cx="962" cy="243"/>
              <a:chOff x="-9" y="-3"/>
              <a:chExt cx="993" cy="257"/>
            </a:xfrm>
          </p:grpSpPr>
          <p:grpSp>
            <p:nvGrpSpPr>
              <p:cNvPr id="173" name="Group 131"/>
              <p:cNvGrpSpPr/>
              <p:nvPr/>
            </p:nvGrpSpPr>
            <p:grpSpPr bwMode="auto">
              <a:xfrm rot="513316">
                <a:off x="-9" y="-3"/>
                <a:ext cx="963" cy="233"/>
                <a:chOff x="-6" y="-3"/>
                <a:chExt cx="963" cy="233"/>
              </a:xfrm>
            </p:grpSpPr>
            <p:grpSp>
              <p:nvGrpSpPr>
                <p:cNvPr id="197" name="Group 132"/>
                <p:cNvGrpSpPr/>
                <p:nvPr/>
              </p:nvGrpSpPr>
              <p:grpSpPr bwMode="auto">
                <a:xfrm rot="-9970459" flipH="1" flipV="1">
                  <a:off x="-6" y="-3"/>
                  <a:ext cx="963" cy="233"/>
                  <a:chOff x="-3" y="0"/>
                  <a:chExt cx="899" cy="235"/>
                </a:xfrm>
              </p:grpSpPr>
              <p:grpSp>
                <p:nvGrpSpPr>
                  <p:cNvPr id="209" name="Group 133"/>
                  <p:cNvGrpSpPr/>
                  <p:nvPr/>
                </p:nvGrpSpPr>
                <p:grpSpPr bwMode="auto">
                  <a:xfrm>
                    <a:off x="-3" y="0"/>
                    <a:ext cx="742" cy="186"/>
                    <a:chOff x="-4" y="0"/>
                    <a:chExt cx="1118" cy="279"/>
                  </a:xfrm>
                </p:grpSpPr>
                <p:sp>
                  <p:nvSpPr>
                    <p:cNvPr id="215"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16"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17"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18"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210" name="Group 138"/>
                  <p:cNvGrpSpPr/>
                  <p:nvPr/>
                </p:nvGrpSpPr>
                <p:grpSpPr bwMode="auto">
                  <a:xfrm rot="1353540">
                    <a:off x="154" y="49"/>
                    <a:ext cx="742" cy="186"/>
                    <a:chOff x="-4" y="0"/>
                    <a:chExt cx="1118" cy="279"/>
                  </a:xfrm>
                </p:grpSpPr>
                <p:sp>
                  <p:nvSpPr>
                    <p:cNvPr id="211"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12"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13"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14"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98" name="Group 143"/>
                <p:cNvGrpSpPr/>
                <p:nvPr/>
              </p:nvGrpSpPr>
              <p:grpSpPr bwMode="auto">
                <a:xfrm rot="-9970459" flipH="1" flipV="1">
                  <a:off x="80" y="23"/>
                  <a:ext cx="787" cy="191"/>
                  <a:chOff x="-3" y="0"/>
                  <a:chExt cx="899" cy="235"/>
                </a:xfrm>
              </p:grpSpPr>
              <p:grpSp>
                <p:nvGrpSpPr>
                  <p:cNvPr id="199" name="Group 144"/>
                  <p:cNvGrpSpPr/>
                  <p:nvPr/>
                </p:nvGrpSpPr>
                <p:grpSpPr bwMode="auto">
                  <a:xfrm>
                    <a:off x="-3" y="0"/>
                    <a:ext cx="742" cy="186"/>
                    <a:chOff x="-4" y="0"/>
                    <a:chExt cx="1118" cy="279"/>
                  </a:xfrm>
                </p:grpSpPr>
                <p:sp>
                  <p:nvSpPr>
                    <p:cNvPr id="205"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6"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7"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8"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200" name="Group 149"/>
                  <p:cNvGrpSpPr/>
                  <p:nvPr/>
                </p:nvGrpSpPr>
                <p:grpSpPr bwMode="auto">
                  <a:xfrm rot="1353540">
                    <a:off x="154" y="49"/>
                    <a:ext cx="742" cy="186"/>
                    <a:chOff x="-4" y="0"/>
                    <a:chExt cx="1118" cy="279"/>
                  </a:xfrm>
                </p:grpSpPr>
                <p:sp>
                  <p:nvSpPr>
                    <p:cNvPr id="201"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2"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3"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4"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74" name="Group 154"/>
              <p:cNvGrpSpPr/>
              <p:nvPr/>
            </p:nvGrpSpPr>
            <p:grpSpPr bwMode="auto">
              <a:xfrm rot="513316">
                <a:off x="21" y="21"/>
                <a:ext cx="963" cy="233"/>
                <a:chOff x="-6" y="-3"/>
                <a:chExt cx="963" cy="233"/>
              </a:xfrm>
            </p:grpSpPr>
            <p:grpSp>
              <p:nvGrpSpPr>
                <p:cNvPr id="175" name="Group 155"/>
                <p:cNvGrpSpPr/>
                <p:nvPr/>
              </p:nvGrpSpPr>
              <p:grpSpPr bwMode="auto">
                <a:xfrm rot="-9970459" flipH="1" flipV="1">
                  <a:off x="-6" y="-3"/>
                  <a:ext cx="963" cy="233"/>
                  <a:chOff x="-3" y="0"/>
                  <a:chExt cx="899" cy="235"/>
                </a:xfrm>
              </p:grpSpPr>
              <p:grpSp>
                <p:nvGrpSpPr>
                  <p:cNvPr id="187" name="Group 156"/>
                  <p:cNvGrpSpPr/>
                  <p:nvPr/>
                </p:nvGrpSpPr>
                <p:grpSpPr bwMode="auto">
                  <a:xfrm>
                    <a:off x="-3" y="0"/>
                    <a:ext cx="742" cy="186"/>
                    <a:chOff x="-4" y="0"/>
                    <a:chExt cx="1118" cy="279"/>
                  </a:xfrm>
                </p:grpSpPr>
                <p:sp>
                  <p:nvSpPr>
                    <p:cNvPr id="193"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94"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95"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96"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88" name="Group 161"/>
                  <p:cNvGrpSpPr/>
                  <p:nvPr/>
                </p:nvGrpSpPr>
                <p:grpSpPr bwMode="auto">
                  <a:xfrm rot="1353540">
                    <a:off x="154" y="49"/>
                    <a:ext cx="742" cy="186"/>
                    <a:chOff x="-4" y="0"/>
                    <a:chExt cx="1118" cy="279"/>
                  </a:xfrm>
                </p:grpSpPr>
                <p:sp>
                  <p:nvSpPr>
                    <p:cNvPr id="189"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90"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91"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92"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176" name="Group 166"/>
                <p:cNvGrpSpPr/>
                <p:nvPr/>
              </p:nvGrpSpPr>
              <p:grpSpPr bwMode="auto">
                <a:xfrm rot="-9970459" flipH="1" flipV="1">
                  <a:off x="80" y="23"/>
                  <a:ext cx="787" cy="191"/>
                  <a:chOff x="-3" y="0"/>
                  <a:chExt cx="899" cy="235"/>
                </a:xfrm>
              </p:grpSpPr>
              <p:grpSp>
                <p:nvGrpSpPr>
                  <p:cNvPr id="177" name="Group 167"/>
                  <p:cNvGrpSpPr/>
                  <p:nvPr/>
                </p:nvGrpSpPr>
                <p:grpSpPr bwMode="auto">
                  <a:xfrm>
                    <a:off x="-3" y="0"/>
                    <a:ext cx="742" cy="186"/>
                    <a:chOff x="-4" y="0"/>
                    <a:chExt cx="1118" cy="279"/>
                  </a:xfrm>
                </p:grpSpPr>
                <p:sp>
                  <p:nvSpPr>
                    <p:cNvPr id="183"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84"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85"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86"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78" name="Group 172"/>
                  <p:cNvGrpSpPr/>
                  <p:nvPr/>
                </p:nvGrpSpPr>
                <p:grpSpPr bwMode="auto">
                  <a:xfrm rot="1353540">
                    <a:off x="154" y="49"/>
                    <a:ext cx="742" cy="186"/>
                    <a:chOff x="-4" y="0"/>
                    <a:chExt cx="1118" cy="279"/>
                  </a:xfrm>
                </p:grpSpPr>
                <p:sp>
                  <p:nvSpPr>
                    <p:cNvPr id="179"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80"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81"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82"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41" name="Text Box 22"/>
          <p:cNvSpPr txBox="1">
            <a:spLocks noChangeArrowheads="1"/>
          </p:cNvSpPr>
          <p:nvPr/>
        </p:nvSpPr>
        <p:spPr bwMode="auto">
          <a:xfrm>
            <a:off x="1142976" y="2857500"/>
            <a:ext cx="641355"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cs typeface="Arial" panose="020B0604020202020204" pitchFamily="34" charset="0"/>
              </a:rPr>
              <a:t>4</a:t>
            </a:r>
            <a:endParaRPr lang="en-US" sz="4400" i="1" dirty="0">
              <a:solidFill>
                <a:schemeClr val="bg1"/>
              </a:solidFill>
              <a:cs typeface="Arial" panose="020B0604020202020204" pitchFamily="34" charset="0"/>
            </a:endParaRPr>
          </a:p>
        </p:txBody>
      </p:sp>
      <p:sp>
        <p:nvSpPr>
          <p:cNvPr id="85" name="矩形 84"/>
          <p:cNvSpPr/>
          <p:nvPr/>
        </p:nvSpPr>
        <p:spPr bwMode="auto">
          <a:xfrm>
            <a:off x="0" y="5429268"/>
            <a:ext cx="1928794"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0"/>
                            </p:stCondLst>
                            <p:childTnLst>
                              <p:par>
                                <p:cTn id="10" presetID="17" presetClass="entr" presetSubtype="10" fill="hold" nodeType="afterEffect">
                                  <p:stCondLst>
                                    <p:cond delay="0"/>
                                  </p:stCondLst>
                                  <p:childTnLst>
                                    <p:set>
                                      <p:cBhvr>
                                        <p:cTn id="11" dur="1" fill="hold">
                                          <p:stCondLst>
                                            <p:cond delay="0"/>
                                          </p:stCondLst>
                                        </p:cTn>
                                        <p:tgtEl>
                                          <p:spTgt spid="169"/>
                                        </p:tgtEl>
                                        <p:attrNameLst>
                                          <p:attrName>style.visibility</p:attrName>
                                        </p:attrNameLst>
                                      </p:cBhvr>
                                      <p:to>
                                        <p:strVal val="visible"/>
                                      </p:to>
                                    </p:set>
                                    <p:anim calcmode="lin" valueType="num">
                                      <p:cBhvr>
                                        <p:cTn id="12" dur="500" fill="hold"/>
                                        <p:tgtEl>
                                          <p:spTgt spid="169"/>
                                        </p:tgtEl>
                                        <p:attrNameLst>
                                          <p:attrName>ppt_w</p:attrName>
                                        </p:attrNameLst>
                                      </p:cBhvr>
                                      <p:tavLst>
                                        <p:tav tm="0">
                                          <p:val>
                                            <p:fltVal val="0"/>
                                          </p:val>
                                        </p:tav>
                                        <p:tav tm="100000">
                                          <p:val>
                                            <p:strVal val="#ppt_w"/>
                                          </p:val>
                                        </p:tav>
                                      </p:tavLst>
                                    </p:anim>
                                    <p:anim calcmode="lin" valueType="num">
                                      <p:cBhvr>
                                        <p:cTn id="13" dur="500" fill="hold"/>
                                        <p:tgtEl>
                                          <p:spTgt spid="169"/>
                                        </p:tgtEl>
                                        <p:attrNameLst>
                                          <p:attrName>ppt_h</p:attrName>
                                        </p:attrNameLst>
                                      </p:cBhvr>
                                      <p:tavLst>
                                        <p:tav tm="0">
                                          <p:val>
                                            <p:strVal val="#ppt_h"/>
                                          </p:val>
                                        </p:tav>
                                        <p:tav tm="100000">
                                          <p:val>
                                            <p:strVal val="#ppt_h"/>
                                          </p:val>
                                        </p:tav>
                                      </p:tavLst>
                                    </p:anim>
                                  </p:childTnLst>
                                </p:cTn>
                              </p:par>
                              <p:par>
                                <p:cTn id="14" presetID="17" presetClass="entr" presetSubtype="10" fill="hold" grpId="0" nodeType="withEffect">
                                  <p:stCondLst>
                                    <p:cond delay="0"/>
                                  </p:stCondLst>
                                  <p:childTnLst>
                                    <p:set>
                                      <p:cBhvr>
                                        <p:cTn id="15" dur="1" fill="hold">
                                          <p:stCondLst>
                                            <p:cond delay="0"/>
                                          </p:stCondLst>
                                        </p:cTn>
                                        <p:tgtEl>
                                          <p:spTgt spid="241"/>
                                        </p:tgtEl>
                                        <p:attrNameLst>
                                          <p:attrName>style.visibility</p:attrName>
                                        </p:attrNameLst>
                                      </p:cBhvr>
                                      <p:to>
                                        <p:strVal val="visible"/>
                                      </p:to>
                                    </p:set>
                                    <p:anim calcmode="lin" valueType="num">
                                      <p:cBhvr>
                                        <p:cTn id="16" dur="500" fill="hold"/>
                                        <p:tgtEl>
                                          <p:spTgt spid="241"/>
                                        </p:tgtEl>
                                        <p:attrNameLst>
                                          <p:attrName>ppt_w</p:attrName>
                                        </p:attrNameLst>
                                      </p:cBhvr>
                                      <p:tavLst>
                                        <p:tav tm="0">
                                          <p:val>
                                            <p:fltVal val="0"/>
                                          </p:val>
                                        </p:tav>
                                        <p:tav tm="100000">
                                          <p:val>
                                            <p:strVal val="#ppt_w"/>
                                          </p:val>
                                        </p:tav>
                                      </p:tavLst>
                                    </p:anim>
                                    <p:anim calcmode="lin" valueType="num">
                                      <p:cBhvr>
                                        <p:cTn id="17" dur="500" fill="hold"/>
                                        <p:tgtEl>
                                          <p:spTgt spid="241"/>
                                        </p:tgtEl>
                                        <p:attrNameLst>
                                          <p:attrName>ppt_h</p:attrName>
                                        </p:attrNameLst>
                                      </p:cBhvr>
                                      <p:tavLst>
                                        <p:tav tm="0">
                                          <p:val>
                                            <p:strVal val="#ppt_h"/>
                                          </p:val>
                                        </p:tav>
                                        <p:tav tm="100000">
                                          <p:val>
                                            <p:strVal val="#ppt_h"/>
                                          </p:val>
                                        </p:tav>
                                      </p:tavLst>
                                    </p:anim>
                                  </p:childTnLst>
                                </p:cTn>
                              </p:par>
                              <p:par>
                                <p:cTn id="18" presetID="49" presetClass="entr" presetSubtype="0" decel="100000" fill="hold" nodeType="withEffect">
                                  <p:stCondLst>
                                    <p:cond delay="0"/>
                                  </p:stCondLst>
                                  <p:childTnLst>
                                    <p:set>
                                      <p:cBhvr>
                                        <p:cTn id="19" dur="1" fill="hold">
                                          <p:stCondLst>
                                            <p:cond delay="0"/>
                                          </p:stCondLst>
                                        </p:cTn>
                                        <p:tgtEl>
                                          <p:spTgt spid="79"/>
                                        </p:tgtEl>
                                        <p:attrNameLst>
                                          <p:attrName>style.visibility</p:attrName>
                                        </p:attrNameLst>
                                      </p:cBhvr>
                                      <p:to>
                                        <p:strVal val="visible"/>
                                      </p:to>
                                    </p:set>
                                    <p:anim calcmode="lin" valueType="num">
                                      <p:cBhvr>
                                        <p:cTn id="20" dur="500" fill="hold"/>
                                        <p:tgtEl>
                                          <p:spTgt spid="79"/>
                                        </p:tgtEl>
                                        <p:attrNameLst>
                                          <p:attrName>ppt_w</p:attrName>
                                        </p:attrNameLst>
                                      </p:cBhvr>
                                      <p:tavLst>
                                        <p:tav tm="0">
                                          <p:val>
                                            <p:fltVal val="0"/>
                                          </p:val>
                                        </p:tav>
                                        <p:tav tm="100000">
                                          <p:val>
                                            <p:strVal val="#ppt_w"/>
                                          </p:val>
                                        </p:tav>
                                      </p:tavLst>
                                    </p:anim>
                                    <p:anim calcmode="lin" valueType="num">
                                      <p:cBhvr>
                                        <p:cTn id="21" dur="500" fill="hold"/>
                                        <p:tgtEl>
                                          <p:spTgt spid="79"/>
                                        </p:tgtEl>
                                        <p:attrNameLst>
                                          <p:attrName>ppt_h</p:attrName>
                                        </p:attrNameLst>
                                      </p:cBhvr>
                                      <p:tavLst>
                                        <p:tav tm="0">
                                          <p:val>
                                            <p:fltVal val="0"/>
                                          </p:val>
                                        </p:tav>
                                        <p:tav tm="100000">
                                          <p:val>
                                            <p:strVal val="#ppt_h"/>
                                          </p:val>
                                        </p:tav>
                                      </p:tavLst>
                                    </p:anim>
                                    <p:anim calcmode="lin" valueType="num">
                                      <p:cBhvr>
                                        <p:cTn id="22" dur="500" fill="hold"/>
                                        <p:tgtEl>
                                          <p:spTgt spid="79"/>
                                        </p:tgtEl>
                                        <p:attrNameLst>
                                          <p:attrName>style.rotation</p:attrName>
                                        </p:attrNameLst>
                                      </p:cBhvr>
                                      <p:tavLst>
                                        <p:tav tm="0">
                                          <p:val>
                                            <p:fltVal val="360"/>
                                          </p:val>
                                        </p:tav>
                                        <p:tav tm="100000">
                                          <p:val>
                                            <p:fltVal val="0"/>
                                          </p:val>
                                        </p:tav>
                                      </p:tavLst>
                                    </p:anim>
                                    <p:animEffect transition="in" filter="fade">
                                      <p:cBhvr>
                                        <p:cTn id="23" dur="500"/>
                                        <p:tgtEl>
                                          <p:spTgt spid="79"/>
                                        </p:tgtEl>
                                      </p:cBhvr>
                                    </p:animEffect>
                                  </p:childTnLst>
                                </p:cTn>
                              </p:par>
                            </p:childTnLst>
                          </p:cTn>
                        </p:par>
                        <p:par>
                          <p:cTn id="24" fill="hold">
                            <p:stCondLst>
                              <p:cond delay="500"/>
                            </p:stCondLst>
                            <p:childTnLst>
                              <p:par>
                                <p:cTn id="25" presetID="29" presetClass="entr" presetSubtype="0"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 calcmode="lin" valueType="num">
                                      <p:cBhvr>
                                        <p:cTn id="27" dur="1000" fill="hold"/>
                                        <p:tgtEl>
                                          <p:spTgt spid="80"/>
                                        </p:tgtEl>
                                        <p:attrNameLst>
                                          <p:attrName>ppt_x</p:attrName>
                                        </p:attrNameLst>
                                      </p:cBhvr>
                                      <p:tavLst>
                                        <p:tav tm="0">
                                          <p:val>
                                            <p:strVal val="#ppt_x-.2"/>
                                          </p:val>
                                        </p:tav>
                                        <p:tav tm="100000">
                                          <p:val>
                                            <p:strVal val="#ppt_x"/>
                                          </p:val>
                                        </p:tav>
                                      </p:tavLst>
                                    </p:anim>
                                    <p:anim calcmode="lin" valueType="num">
                                      <p:cBhvr>
                                        <p:cTn id="28" dur="1000" fill="hold"/>
                                        <p:tgtEl>
                                          <p:spTgt spid="80"/>
                                        </p:tgtEl>
                                        <p:attrNameLst>
                                          <p:attrName>ppt_y</p:attrName>
                                        </p:attrNameLst>
                                      </p:cBhvr>
                                      <p:tavLst>
                                        <p:tav tm="0">
                                          <p:val>
                                            <p:strVal val="#ppt_y"/>
                                          </p:val>
                                        </p:tav>
                                        <p:tav tm="100000">
                                          <p:val>
                                            <p:strVal val="#ppt_y"/>
                                          </p:val>
                                        </p:tav>
                                      </p:tavLst>
                                    </p:anim>
                                    <p:animEffect transition="in" filter="wipe(right)" prLst="gradientSize: 0.1">
                                      <p:cBhvr>
                                        <p:cTn id="29" dur="1000"/>
                                        <p:tgtEl>
                                          <p:spTgt spid="80"/>
                                        </p:tgtEl>
                                      </p:cBhvr>
                                    </p:animEffect>
                                  </p:childTnLst>
                                </p:cTn>
                              </p:par>
                              <p:par>
                                <p:cTn id="30" presetID="29" presetClass="entr" presetSubtype="0" fill="hold" grpId="0" nodeType="withEffect">
                                  <p:stCondLst>
                                    <p:cond delay="0"/>
                                  </p:stCondLst>
                                  <p:childTnLst>
                                    <p:set>
                                      <p:cBhvr>
                                        <p:cTn id="31" dur="1" fill="hold">
                                          <p:stCondLst>
                                            <p:cond delay="0"/>
                                          </p:stCondLst>
                                        </p:cTn>
                                        <p:tgtEl>
                                          <p:spTgt spid="81"/>
                                        </p:tgtEl>
                                        <p:attrNameLst>
                                          <p:attrName>style.visibility</p:attrName>
                                        </p:attrNameLst>
                                      </p:cBhvr>
                                      <p:to>
                                        <p:strVal val="visible"/>
                                      </p:to>
                                    </p:set>
                                    <p:anim calcmode="lin" valueType="num">
                                      <p:cBhvr>
                                        <p:cTn id="32" dur="1000" fill="hold"/>
                                        <p:tgtEl>
                                          <p:spTgt spid="81"/>
                                        </p:tgtEl>
                                        <p:attrNameLst>
                                          <p:attrName>ppt_x</p:attrName>
                                        </p:attrNameLst>
                                      </p:cBhvr>
                                      <p:tavLst>
                                        <p:tav tm="0">
                                          <p:val>
                                            <p:strVal val="#ppt_x-.2"/>
                                          </p:val>
                                        </p:tav>
                                        <p:tav tm="100000">
                                          <p:val>
                                            <p:strVal val="#ppt_x"/>
                                          </p:val>
                                        </p:tav>
                                      </p:tavLst>
                                    </p:anim>
                                    <p:anim calcmode="lin" valueType="num">
                                      <p:cBhvr>
                                        <p:cTn id="33" dur="1000" fill="hold"/>
                                        <p:tgtEl>
                                          <p:spTgt spid="81"/>
                                        </p:tgtEl>
                                        <p:attrNameLst>
                                          <p:attrName>ppt_y</p:attrName>
                                        </p:attrNameLst>
                                      </p:cBhvr>
                                      <p:tavLst>
                                        <p:tav tm="0">
                                          <p:val>
                                            <p:strVal val="#ppt_y"/>
                                          </p:val>
                                        </p:tav>
                                        <p:tav tm="100000">
                                          <p:val>
                                            <p:strVal val="#ppt_y"/>
                                          </p:val>
                                        </p:tav>
                                      </p:tavLst>
                                    </p:anim>
                                    <p:animEffect transition="in" filter="wipe(right)" prLst="gradientSize: 0.1">
                                      <p:cBhvr>
                                        <p:cTn id="34" dur="1000"/>
                                        <p:tgtEl>
                                          <p:spTgt spid="81"/>
                                        </p:tgtEl>
                                      </p:cBhvr>
                                    </p:animEffect>
                                  </p:childTnLst>
                                </p:cTn>
                              </p:par>
                            </p:childTnLst>
                          </p:cTn>
                        </p:par>
                        <p:par>
                          <p:cTn id="35" fill="hold">
                            <p:stCondLst>
                              <p:cond delay="1500"/>
                            </p:stCondLst>
                            <p:childTnLst>
                              <p:par>
                                <p:cTn id="36" presetID="42" presetClass="entr" presetSubtype="0" fill="hold" grpId="0" nodeType="afterEffect">
                                  <p:stCondLst>
                                    <p:cond delay="0"/>
                                  </p:stCondLst>
                                  <p:childTnLst>
                                    <p:set>
                                      <p:cBhvr>
                                        <p:cTn id="37" dur="1" fill="hold">
                                          <p:stCondLst>
                                            <p:cond delay="0"/>
                                          </p:stCondLst>
                                        </p:cTn>
                                        <p:tgtEl>
                                          <p:spTgt spid="84"/>
                                        </p:tgtEl>
                                        <p:attrNameLst>
                                          <p:attrName>style.visibility</p:attrName>
                                        </p:attrNameLst>
                                      </p:cBhvr>
                                      <p:to>
                                        <p:strVal val="visible"/>
                                      </p:to>
                                    </p:set>
                                    <p:animEffect transition="in" filter="fade">
                                      <p:cBhvr>
                                        <p:cTn id="38" dur="1000"/>
                                        <p:tgtEl>
                                          <p:spTgt spid="84"/>
                                        </p:tgtEl>
                                      </p:cBhvr>
                                    </p:animEffect>
                                    <p:anim calcmode="lin" valueType="num">
                                      <p:cBhvr>
                                        <p:cTn id="39" dur="1000" fill="hold"/>
                                        <p:tgtEl>
                                          <p:spTgt spid="84"/>
                                        </p:tgtEl>
                                        <p:attrNameLst>
                                          <p:attrName>ppt_x</p:attrName>
                                        </p:attrNameLst>
                                      </p:cBhvr>
                                      <p:tavLst>
                                        <p:tav tm="0">
                                          <p:val>
                                            <p:strVal val="#ppt_x"/>
                                          </p:val>
                                        </p:tav>
                                        <p:tav tm="100000">
                                          <p:val>
                                            <p:strVal val="#ppt_x"/>
                                          </p:val>
                                        </p:tav>
                                      </p:tavLst>
                                    </p:anim>
                                    <p:anim calcmode="lin" valueType="num">
                                      <p:cBhvr>
                                        <p:cTn id="40" dur="1000" fill="hold"/>
                                        <p:tgtEl>
                                          <p:spTgt spid="84"/>
                                        </p:tgtEl>
                                        <p:attrNameLst>
                                          <p:attrName>ppt_y</p:attrName>
                                        </p:attrNameLst>
                                      </p:cBhvr>
                                      <p:tavLst>
                                        <p:tav tm="0">
                                          <p:val>
                                            <p:strVal val="#ppt_y+.1"/>
                                          </p:val>
                                        </p:tav>
                                        <p:tav tm="100000">
                                          <p:val>
                                            <p:strVal val="#ppt_y"/>
                                          </p:val>
                                        </p:tav>
                                      </p:tavLst>
                                    </p:anim>
                                  </p:childTnLst>
                                </p:cTn>
                              </p:par>
                            </p:childTnLst>
                          </p:cTn>
                        </p:par>
                        <p:par>
                          <p:cTn id="41" fill="hold">
                            <p:stCondLst>
                              <p:cond delay="2500"/>
                            </p:stCondLst>
                            <p:childTnLst>
                              <p:par>
                                <p:cTn id="42" presetID="42" presetClass="entr" presetSubtype="0" fill="hold" grpId="0" nodeType="afterEffect">
                                  <p:stCondLst>
                                    <p:cond delay="0"/>
                                  </p:stCondLst>
                                  <p:childTnLst>
                                    <p:set>
                                      <p:cBhvr>
                                        <p:cTn id="43" dur="1" fill="hold">
                                          <p:stCondLst>
                                            <p:cond delay="0"/>
                                          </p:stCondLst>
                                        </p:cTn>
                                        <p:tgtEl>
                                          <p:spTgt spid="82"/>
                                        </p:tgtEl>
                                        <p:attrNameLst>
                                          <p:attrName>style.visibility</p:attrName>
                                        </p:attrNameLst>
                                      </p:cBhvr>
                                      <p:to>
                                        <p:strVal val="visible"/>
                                      </p:to>
                                    </p:set>
                                    <p:animEffect transition="in" filter="fade">
                                      <p:cBhvr>
                                        <p:cTn id="44" dur="1000"/>
                                        <p:tgtEl>
                                          <p:spTgt spid="82"/>
                                        </p:tgtEl>
                                      </p:cBhvr>
                                    </p:animEffect>
                                    <p:anim calcmode="lin" valueType="num">
                                      <p:cBhvr>
                                        <p:cTn id="45" dur="1000" fill="hold"/>
                                        <p:tgtEl>
                                          <p:spTgt spid="82"/>
                                        </p:tgtEl>
                                        <p:attrNameLst>
                                          <p:attrName>ppt_x</p:attrName>
                                        </p:attrNameLst>
                                      </p:cBhvr>
                                      <p:tavLst>
                                        <p:tav tm="0">
                                          <p:val>
                                            <p:strVal val="#ppt_x"/>
                                          </p:val>
                                        </p:tav>
                                        <p:tav tm="100000">
                                          <p:val>
                                            <p:strVal val="#ppt_x"/>
                                          </p:val>
                                        </p:tav>
                                      </p:tavLst>
                                    </p:anim>
                                    <p:anim calcmode="lin" valueType="num">
                                      <p:cBhvr>
                                        <p:cTn id="46" dur="1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0" grpId="0"/>
      <p:bldP spid="81" grpId="0"/>
      <p:bldP spid="82" grpId="0"/>
      <p:bldP spid="84" grpId="0"/>
      <p:bldP spid="241"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平台介绍</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105"/>
          <p:cNvGrpSpPr/>
          <p:nvPr/>
        </p:nvGrpSpPr>
        <p:grpSpPr bwMode="auto">
          <a:xfrm>
            <a:off x="0" y="0"/>
            <a:ext cx="642910" cy="500046"/>
            <a:chOff x="0" y="0"/>
            <a:chExt cx="1358" cy="1030"/>
          </a:xfrm>
        </p:grpSpPr>
        <p:sp>
          <p:nvSpPr>
            <p:cNvPr id="78"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p>
          </p:txBody>
        </p:sp>
        <p:grpSp>
          <p:nvGrpSpPr>
            <p:cNvPr id="3" name="Group 107"/>
            <p:cNvGrpSpPr/>
            <p:nvPr/>
          </p:nvGrpSpPr>
          <p:grpSpPr bwMode="auto">
            <a:xfrm rot="10082854">
              <a:off x="4" y="747"/>
              <a:ext cx="934" cy="227"/>
              <a:chOff x="-8" y="-5"/>
              <a:chExt cx="963" cy="233"/>
            </a:xfrm>
          </p:grpSpPr>
          <p:grpSp>
            <p:nvGrpSpPr>
              <p:cNvPr id="4" name="Group 108"/>
              <p:cNvGrpSpPr/>
              <p:nvPr/>
            </p:nvGrpSpPr>
            <p:grpSpPr bwMode="auto">
              <a:xfrm rot="-9970459" flipH="1" flipV="1">
                <a:off x="-8" y="-5"/>
                <a:ext cx="963" cy="233"/>
                <a:chOff x="-3" y="0"/>
                <a:chExt cx="899" cy="235"/>
              </a:xfrm>
            </p:grpSpPr>
            <p:grpSp>
              <p:nvGrpSpPr>
                <p:cNvPr id="5" name="Group 109"/>
                <p:cNvGrpSpPr/>
                <p:nvPr/>
              </p:nvGrpSpPr>
              <p:grpSpPr bwMode="auto">
                <a:xfrm>
                  <a:off x="-3" y="0"/>
                  <a:ext cx="742" cy="186"/>
                  <a:chOff x="-4" y="0"/>
                  <a:chExt cx="1118" cy="279"/>
                </a:xfrm>
              </p:grpSpPr>
              <p:sp>
                <p:nvSpPr>
                  <p:cNvPr id="182"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3"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4"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5"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14"/>
                <p:cNvGrpSpPr/>
                <p:nvPr/>
              </p:nvGrpSpPr>
              <p:grpSpPr bwMode="auto">
                <a:xfrm rot="1353540">
                  <a:off x="154" y="49"/>
                  <a:ext cx="742" cy="186"/>
                  <a:chOff x="-4" y="0"/>
                  <a:chExt cx="1118" cy="279"/>
                </a:xfrm>
              </p:grpSpPr>
              <p:sp>
                <p:nvSpPr>
                  <p:cNvPr id="17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119"/>
              <p:cNvGrpSpPr/>
              <p:nvPr/>
            </p:nvGrpSpPr>
            <p:grpSpPr bwMode="auto">
              <a:xfrm rot="-9970459" flipH="1" flipV="1">
                <a:off x="80" y="21"/>
                <a:ext cx="787" cy="191"/>
                <a:chOff x="-3" y="0"/>
                <a:chExt cx="899" cy="235"/>
              </a:xfrm>
            </p:grpSpPr>
            <p:grpSp>
              <p:nvGrpSpPr>
                <p:cNvPr id="8" name="Group 120"/>
                <p:cNvGrpSpPr/>
                <p:nvPr/>
              </p:nvGrpSpPr>
              <p:grpSpPr bwMode="auto">
                <a:xfrm>
                  <a:off x="-3" y="0"/>
                  <a:ext cx="742" cy="186"/>
                  <a:chOff x="-4" y="0"/>
                  <a:chExt cx="1118" cy="279"/>
                </a:xfrm>
              </p:grpSpPr>
              <p:sp>
                <p:nvSpPr>
                  <p:cNvPr id="172"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3"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4"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5"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125"/>
                <p:cNvGrpSpPr/>
                <p:nvPr/>
              </p:nvGrpSpPr>
              <p:grpSpPr bwMode="auto">
                <a:xfrm rot="1353540">
                  <a:off x="154" y="49"/>
                  <a:ext cx="742" cy="186"/>
                  <a:chOff x="-4" y="0"/>
                  <a:chExt cx="1118" cy="279"/>
                </a:xfrm>
              </p:grpSpPr>
              <p:sp>
                <p:nvSpPr>
                  <p:cNvPr id="168"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69"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0"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1"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130"/>
            <p:cNvGrpSpPr/>
            <p:nvPr/>
          </p:nvGrpSpPr>
          <p:grpSpPr bwMode="auto">
            <a:xfrm rot="-232145">
              <a:off x="366" y="62"/>
              <a:ext cx="962" cy="243"/>
              <a:chOff x="-13" y="-7"/>
              <a:chExt cx="993" cy="257"/>
            </a:xfrm>
          </p:grpSpPr>
          <p:grpSp>
            <p:nvGrpSpPr>
              <p:cNvPr id="11" name="Group 131"/>
              <p:cNvGrpSpPr/>
              <p:nvPr/>
            </p:nvGrpSpPr>
            <p:grpSpPr bwMode="auto">
              <a:xfrm rot="513316">
                <a:off x="-13" y="-7"/>
                <a:ext cx="963" cy="233"/>
                <a:chOff x="-8" y="-5"/>
                <a:chExt cx="963" cy="233"/>
              </a:xfrm>
            </p:grpSpPr>
            <p:grpSp>
              <p:nvGrpSpPr>
                <p:cNvPr id="12" name="Group 132"/>
                <p:cNvGrpSpPr/>
                <p:nvPr/>
              </p:nvGrpSpPr>
              <p:grpSpPr bwMode="auto">
                <a:xfrm rot="-9970459" flipH="1" flipV="1">
                  <a:off x="-8" y="-5"/>
                  <a:ext cx="963" cy="233"/>
                  <a:chOff x="-3" y="0"/>
                  <a:chExt cx="899" cy="235"/>
                </a:xfrm>
              </p:grpSpPr>
              <p:grpSp>
                <p:nvGrpSpPr>
                  <p:cNvPr id="13" name="Group 133"/>
                  <p:cNvGrpSpPr/>
                  <p:nvPr/>
                </p:nvGrpSpPr>
                <p:grpSpPr bwMode="auto">
                  <a:xfrm>
                    <a:off x="-3" y="0"/>
                    <a:ext cx="742" cy="186"/>
                    <a:chOff x="-4" y="0"/>
                    <a:chExt cx="1118" cy="279"/>
                  </a:xfrm>
                </p:grpSpPr>
                <p:sp>
                  <p:nvSpPr>
                    <p:cNvPr id="16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138"/>
                  <p:cNvGrpSpPr/>
                  <p:nvPr/>
                </p:nvGrpSpPr>
                <p:grpSpPr bwMode="auto">
                  <a:xfrm rot="1353540">
                    <a:off x="154" y="49"/>
                    <a:ext cx="742" cy="186"/>
                    <a:chOff x="-4" y="0"/>
                    <a:chExt cx="1118" cy="279"/>
                  </a:xfrm>
                </p:grpSpPr>
                <p:sp>
                  <p:nvSpPr>
                    <p:cNvPr id="156"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7"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58"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59"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143"/>
                <p:cNvGrpSpPr/>
                <p:nvPr/>
              </p:nvGrpSpPr>
              <p:grpSpPr bwMode="auto">
                <a:xfrm rot="-9970459" flipH="1" flipV="1">
                  <a:off x="80" y="21"/>
                  <a:ext cx="787" cy="191"/>
                  <a:chOff x="-3" y="0"/>
                  <a:chExt cx="899" cy="235"/>
                </a:xfrm>
              </p:grpSpPr>
              <p:grpSp>
                <p:nvGrpSpPr>
                  <p:cNvPr id="16" name="Group 144"/>
                  <p:cNvGrpSpPr/>
                  <p:nvPr/>
                </p:nvGrpSpPr>
                <p:grpSpPr bwMode="auto">
                  <a:xfrm>
                    <a:off x="-3" y="0"/>
                    <a:ext cx="742" cy="186"/>
                    <a:chOff x="-4" y="0"/>
                    <a:chExt cx="1118" cy="279"/>
                  </a:xfrm>
                </p:grpSpPr>
                <p:sp>
                  <p:nvSpPr>
                    <p:cNvPr id="150"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1"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2"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3"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149"/>
                  <p:cNvGrpSpPr/>
                  <p:nvPr/>
                </p:nvGrpSpPr>
                <p:grpSpPr bwMode="auto">
                  <a:xfrm rot="1353540">
                    <a:off x="154" y="49"/>
                    <a:ext cx="742" cy="186"/>
                    <a:chOff x="-4" y="0"/>
                    <a:chExt cx="1118" cy="279"/>
                  </a:xfrm>
                </p:grpSpPr>
                <p:sp>
                  <p:nvSpPr>
                    <p:cNvPr id="129"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0"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39"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40"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154"/>
              <p:cNvGrpSpPr/>
              <p:nvPr/>
            </p:nvGrpSpPr>
            <p:grpSpPr bwMode="auto">
              <a:xfrm rot="513316">
                <a:off x="17" y="17"/>
                <a:ext cx="963" cy="233"/>
                <a:chOff x="-8" y="-5"/>
                <a:chExt cx="963" cy="233"/>
              </a:xfrm>
            </p:grpSpPr>
            <p:grpSp>
              <p:nvGrpSpPr>
                <p:cNvPr id="19" name="Group 155"/>
                <p:cNvGrpSpPr/>
                <p:nvPr/>
              </p:nvGrpSpPr>
              <p:grpSpPr bwMode="auto">
                <a:xfrm rot="-9970459" flipH="1" flipV="1">
                  <a:off x="-8" y="-5"/>
                  <a:ext cx="963" cy="233"/>
                  <a:chOff x="-3" y="0"/>
                  <a:chExt cx="899" cy="235"/>
                </a:xfrm>
              </p:grpSpPr>
              <p:grpSp>
                <p:nvGrpSpPr>
                  <p:cNvPr id="20" name="Group 156"/>
                  <p:cNvGrpSpPr/>
                  <p:nvPr/>
                </p:nvGrpSpPr>
                <p:grpSpPr bwMode="auto">
                  <a:xfrm>
                    <a:off x="-3" y="0"/>
                    <a:ext cx="742" cy="186"/>
                    <a:chOff x="-4" y="0"/>
                    <a:chExt cx="1118" cy="279"/>
                  </a:xfrm>
                </p:grpSpPr>
                <p:sp>
                  <p:nvSpPr>
                    <p:cNvPr id="10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7"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8"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161"/>
                  <p:cNvGrpSpPr/>
                  <p:nvPr/>
                </p:nvGrpSpPr>
                <p:grpSpPr bwMode="auto">
                  <a:xfrm rot="1353540">
                    <a:off x="154" y="49"/>
                    <a:ext cx="742" cy="186"/>
                    <a:chOff x="-4" y="0"/>
                    <a:chExt cx="1118" cy="279"/>
                  </a:xfrm>
                </p:grpSpPr>
                <p:sp>
                  <p:nvSpPr>
                    <p:cNvPr id="100"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1"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2"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3"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166"/>
                <p:cNvGrpSpPr/>
                <p:nvPr/>
              </p:nvGrpSpPr>
              <p:grpSpPr bwMode="auto">
                <a:xfrm rot="-9970459" flipH="1" flipV="1">
                  <a:off x="80" y="21"/>
                  <a:ext cx="787" cy="191"/>
                  <a:chOff x="-3" y="0"/>
                  <a:chExt cx="899" cy="235"/>
                </a:xfrm>
              </p:grpSpPr>
              <p:grpSp>
                <p:nvGrpSpPr>
                  <p:cNvPr id="23" name="Group 167"/>
                  <p:cNvGrpSpPr/>
                  <p:nvPr/>
                </p:nvGrpSpPr>
                <p:grpSpPr bwMode="auto">
                  <a:xfrm>
                    <a:off x="-3" y="0"/>
                    <a:ext cx="742" cy="186"/>
                    <a:chOff x="-4" y="0"/>
                    <a:chExt cx="1118" cy="279"/>
                  </a:xfrm>
                </p:grpSpPr>
                <p:sp>
                  <p:nvSpPr>
                    <p:cNvPr id="92"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3"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4"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5"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172"/>
                  <p:cNvGrpSpPr/>
                  <p:nvPr/>
                </p:nvGrpSpPr>
                <p:grpSpPr bwMode="auto">
                  <a:xfrm rot="1353540">
                    <a:off x="154" y="49"/>
                    <a:ext cx="742" cy="186"/>
                    <a:chOff x="-4" y="0"/>
                    <a:chExt cx="1118" cy="279"/>
                  </a:xfrm>
                </p:grpSpPr>
                <p:sp>
                  <p:nvSpPr>
                    <p:cNvPr id="88"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89"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0"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1"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186" name="Text Box 22"/>
          <p:cNvSpPr txBox="1">
            <a:spLocks noChangeArrowheads="1"/>
          </p:cNvSpPr>
          <p:nvPr/>
        </p:nvSpPr>
        <p:spPr bwMode="auto">
          <a:xfrm>
            <a:off x="0" y="0"/>
            <a:ext cx="57041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4</a:t>
            </a:r>
            <a:endParaRPr lang="en-US" sz="2400" i="1" dirty="0">
              <a:solidFill>
                <a:schemeClr val="bg1"/>
              </a:solidFill>
              <a:cs typeface="Arial" panose="020B0604020202020204" pitchFamily="34" charset="0"/>
            </a:endParaRPr>
          </a:p>
        </p:txBody>
      </p:sp>
      <p:sp>
        <p:nvSpPr>
          <p:cNvPr id="99" name="矩形 98"/>
          <p:cNvSpPr/>
          <p:nvPr/>
        </p:nvSpPr>
        <p:spPr>
          <a:xfrm>
            <a:off x="857224" y="1498461"/>
            <a:ext cx="3143272" cy="4216539"/>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sz="1200" dirty="0" smtClean="0">
                <a:latin typeface="Calibri" panose="020F0502020204030204" pitchFamily="34" charset="0"/>
                <a:ea typeface="微软雅黑" panose="020B0503020204020204" pitchFamily="34" charset="-122"/>
                <a:sym typeface="Calibri" panose="020F0502020204030204" pitchFamily="34" charset="0"/>
              </a:rPr>
              <a:t> </a:t>
            </a:r>
            <a:r>
              <a:rPr lang="en-US" dirty="0" smtClean="0"/>
              <a:t>CMS</a:t>
            </a:r>
            <a:r>
              <a:rPr lang="zh-CN" altLang="en-US" sz="1400" dirty="0" smtClean="0"/>
              <a:t>是基于无线网络对各类车辆进行集中管理、监控及调度的系统。</a:t>
            </a:r>
            <a:r>
              <a:rPr lang="en-US" sz="1400" dirty="0" smtClean="0"/>
              <a:t>CMS</a:t>
            </a:r>
            <a:r>
              <a:rPr lang="zh-CN" altLang="en-US" sz="1400" dirty="0" smtClean="0"/>
              <a:t>以高品质、高效率的集中化、分布式网络管理为架构，以视频、音频、数据等多媒体信息的网络传输为基础，为用户执行实时监视、</a:t>
            </a:r>
            <a:r>
              <a:rPr lang="en-US" sz="1400" dirty="0" smtClean="0"/>
              <a:t>GPS/BD</a:t>
            </a:r>
            <a:r>
              <a:rPr lang="zh-CN" altLang="en-US" sz="1400" dirty="0" smtClean="0"/>
              <a:t>定位、录像存储、车辆调度及报警预警的安全防范工作</a:t>
            </a:r>
            <a:r>
              <a:rPr lang="zh-CN" altLang="en-US" sz="1200" dirty="0" smtClean="0"/>
              <a:t>。</a:t>
            </a:r>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dirty="0" smtClean="0"/>
              <a:t>CMS</a:t>
            </a:r>
            <a:r>
              <a:rPr lang="zh-CN" altLang="en-US" sz="1400" dirty="0" smtClean="0"/>
              <a:t>系统可实现无线远程实时视频监控、</a:t>
            </a:r>
            <a:r>
              <a:rPr lang="en-US" sz="1400" dirty="0" smtClean="0"/>
              <a:t>GPS/BD</a:t>
            </a:r>
            <a:r>
              <a:rPr lang="zh-CN" altLang="en-US" sz="1400" dirty="0" smtClean="0"/>
              <a:t>地图定位、车辆历史行驶轨迹回放、语音对讲、报警联动、远程录像存储、远程下载录像、远程录像回放、车辆区域管理、车辆远程升级、车辆短信下发、丰富车辆报表（速度，油量等）、查看报警信息等等</a:t>
            </a:r>
            <a:endParaRPr lang="en-US" altLang="zh-CN" sz="1400"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pic>
        <p:nvPicPr>
          <p:cNvPr id="3074" name="Picture 2"/>
          <p:cNvPicPr>
            <a:picLocks noChangeAspect="1" noChangeArrowheads="1"/>
          </p:cNvPicPr>
          <p:nvPr/>
        </p:nvPicPr>
        <p:blipFill>
          <a:blip r:embed="rId1" cstate="print"/>
          <a:srcRect/>
          <a:stretch>
            <a:fillRect/>
          </a:stretch>
        </p:blipFill>
        <p:spPr bwMode="auto">
          <a:xfrm>
            <a:off x="5286380" y="3143252"/>
            <a:ext cx="3126846" cy="1928826"/>
          </a:xfrm>
          <a:prstGeom prst="rect">
            <a:avLst/>
          </a:prstGeom>
          <a:noFill/>
          <a:ln w="9525">
            <a:noFill/>
            <a:miter lim="800000"/>
            <a:headEnd/>
            <a:tailEnd/>
          </a:ln>
          <a:effectLst/>
        </p:spPr>
      </p:pic>
      <p:sp>
        <p:nvSpPr>
          <p:cNvPr id="106" name="矩形 105"/>
          <p:cNvSpPr/>
          <p:nvPr/>
        </p:nvSpPr>
        <p:spPr bwMode="auto">
          <a:xfrm>
            <a:off x="1928794" y="1142988"/>
            <a:ext cx="1143008"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rPr>
              <a:t>简介</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cxnSp>
        <p:nvCxnSpPr>
          <p:cNvPr id="111" name="直接连接符 110"/>
          <p:cNvCxnSpPr/>
          <p:nvPr/>
        </p:nvCxnSpPr>
        <p:spPr bwMode="auto">
          <a:xfrm rot="5400000">
            <a:off x="2607455" y="3250409"/>
            <a:ext cx="3501256"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3075" name="Picture 3"/>
          <p:cNvPicPr>
            <a:picLocks noChangeAspect="1" noChangeArrowheads="1"/>
          </p:cNvPicPr>
          <p:nvPr/>
        </p:nvPicPr>
        <p:blipFill>
          <a:blip r:embed="rId2"/>
          <a:srcRect/>
          <a:stretch>
            <a:fillRect/>
          </a:stretch>
        </p:blipFill>
        <p:spPr bwMode="auto">
          <a:xfrm>
            <a:off x="5286380" y="1428740"/>
            <a:ext cx="3138488" cy="1643074"/>
          </a:xfrm>
          <a:prstGeom prst="rect">
            <a:avLst/>
          </a:prstGeom>
          <a:noFill/>
          <a:ln w="9525">
            <a:noFill/>
            <a:miter lim="800000"/>
            <a:headEnd/>
            <a:tailEnd/>
          </a:ln>
          <a:effectLst/>
        </p:spPr>
      </p:pic>
      <p:sp>
        <p:nvSpPr>
          <p:cNvPr id="114" name="矩形 113"/>
          <p:cNvSpPr/>
          <p:nvPr/>
        </p:nvSpPr>
        <p:spPr bwMode="auto">
          <a:xfrm>
            <a:off x="3214678" y="642922"/>
            <a:ext cx="2143140" cy="64294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32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CMS</a:t>
            </a:r>
            <a:r>
              <a:rPr kumimoji="0" lang="zh-CN" altLang="en-US" sz="32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平台</a:t>
            </a:r>
            <a:endParaRPr kumimoji="0" lang="zh-CN" altLang="en-US" sz="32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15" name="矩形 114"/>
          <p:cNvSpPr/>
          <p:nvPr/>
        </p:nvSpPr>
        <p:spPr bwMode="auto">
          <a:xfrm>
            <a:off x="4643438" y="1643054"/>
            <a:ext cx="642942" cy="135732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rPr>
              <a:t>服务器</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16" name="矩形 115"/>
          <p:cNvSpPr/>
          <p:nvPr/>
        </p:nvSpPr>
        <p:spPr bwMode="auto">
          <a:xfrm>
            <a:off x="4643438" y="3429004"/>
            <a:ext cx="642942" cy="135732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rPr>
              <a:t>客户端</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2" nodeType="afterEffect">
                                  <p:stCondLst>
                                    <p:cond delay="0"/>
                                  </p:stCondLst>
                                  <p:childTnLst>
                                    <p:set>
                                      <p:cBhvr>
                                        <p:cTn id="6" dur="1" fill="hold">
                                          <p:stCondLst>
                                            <p:cond delay="0"/>
                                          </p:stCondLst>
                                        </p:cTn>
                                        <p:tgtEl>
                                          <p:spTgt spid="114"/>
                                        </p:tgtEl>
                                        <p:attrNameLst>
                                          <p:attrName>style.visibility</p:attrName>
                                        </p:attrNameLst>
                                      </p:cBhvr>
                                      <p:to>
                                        <p:strVal val="visible"/>
                                      </p:to>
                                    </p:set>
                                    <p:animEffect transition="in" filter="slide(fromBottom)">
                                      <p:cBhvr>
                                        <p:cTn id="7" dur="500"/>
                                        <p:tgtEl>
                                          <p:spTgt spid="114"/>
                                        </p:tgtEl>
                                      </p:cBhvr>
                                    </p:animEffect>
                                  </p:childTnLst>
                                </p:cTn>
                              </p:par>
                            </p:childTnLst>
                          </p:cTn>
                        </p:par>
                        <p:par>
                          <p:cTn id="8" fill="hold">
                            <p:stCondLst>
                              <p:cond delay="500"/>
                            </p:stCondLst>
                            <p:childTnLst>
                              <p:par>
                                <p:cTn id="9" presetID="34" presetClass="entr" presetSubtype="0" fill="hold" grpId="1" nodeType="afterEffect">
                                  <p:stCondLst>
                                    <p:cond delay="0"/>
                                  </p:stCondLst>
                                  <p:childTnLst>
                                    <p:set>
                                      <p:cBhvr>
                                        <p:cTn id="10" dur="1" fill="hold">
                                          <p:stCondLst>
                                            <p:cond delay="0"/>
                                          </p:stCondLst>
                                        </p:cTn>
                                        <p:tgtEl>
                                          <p:spTgt spid="106"/>
                                        </p:tgtEl>
                                        <p:attrNameLst>
                                          <p:attrName>style.visibility</p:attrName>
                                        </p:attrNameLst>
                                      </p:cBhvr>
                                      <p:to>
                                        <p:strVal val="visible"/>
                                      </p:to>
                                    </p:set>
                                    <p:anim from="(-#ppt_w/2)" to="(#ppt_x)" calcmode="lin" valueType="num">
                                      <p:cBhvr>
                                        <p:cTn id="11" dur="600" fill="hold">
                                          <p:stCondLst>
                                            <p:cond delay="0"/>
                                          </p:stCondLst>
                                        </p:cTn>
                                        <p:tgtEl>
                                          <p:spTgt spid="106"/>
                                        </p:tgtEl>
                                        <p:attrNameLst>
                                          <p:attrName>ppt_x</p:attrName>
                                        </p:attrNameLst>
                                      </p:cBhvr>
                                    </p:anim>
                                    <p:anim from="0" to="-1.0" calcmode="lin" valueType="num">
                                      <p:cBhvr>
                                        <p:cTn id="12" dur="200" decel="50000" autoRev="1" fill="hold">
                                          <p:stCondLst>
                                            <p:cond delay="600"/>
                                          </p:stCondLst>
                                        </p:cTn>
                                        <p:tgtEl>
                                          <p:spTgt spid="106"/>
                                        </p:tgtEl>
                                        <p:attrNameLst>
                                          <p:attrName>xshear</p:attrName>
                                        </p:attrNameLst>
                                      </p:cBhvr>
                                    </p:anim>
                                    <p:animScale>
                                      <p:cBhvr>
                                        <p:cTn id="13" dur="200" decel="100000" autoRev="1" fill="hold">
                                          <p:stCondLst>
                                            <p:cond delay="600"/>
                                          </p:stCondLst>
                                        </p:cTn>
                                        <p:tgtEl>
                                          <p:spTgt spid="106"/>
                                        </p:tgtEl>
                                      </p:cBhvr>
                                      <p:from x="100000" y="100000"/>
                                      <p:to x="80000" y="100000"/>
                                    </p:animScale>
                                    <p:anim by="(#ppt_h/3+#ppt_w*0.1)" calcmode="lin" valueType="num">
                                      <p:cBhvr additive="sum">
                                        <p:cTn id="14" dur="200" decel="100000" autoRev="1" fill="hold">
                                          <p:stCondLst>
                                            <p:cond delay="600"/>
                                          </p:stCondLst>
                                        </p:cTn>
                                        <p:tgtEl>
                                          <p:spTgt spid="106"/>
                                        </p:tgtEl>
                                        <p:attrNameLst>
                                          <p:attrName>ppt_x</p:attrName>
                                        </p:attrNameLst>
                                      </p:cBhvr>
                                    </p:anim>
                                  </p:childTnLst>
                                </p:cTn>
                              </p:par>
                            </p:childTnLst>
                          </p:cTn>
                        </p:par>
                        <p:par>
                          <p:cTn id="15" fill="hold">
                            <p:stCondLst>
                              <p:cond delay="1500"/>
                            </p:stCondLst>
                            <p:childTnLst>
                              <p:par>
                                <p:cTn id="16" presetID="27" presetClass="entr" presetSubtype="0" fill="hold" nodeType="afterEffect">
                                  <p:stCondLst>
                                    <p:cond delay="0"/>
                                  </p:stCondLst>
                                  <p:iterate type="lt">
                                    <p:tmPct val="50000"/>
                                  </p:iterate>
                                  <p:childTnLst>
                                    <p:set>
                                      <p:cBhvr>
                                        <p:cTn id="17" dur="1" fill="hold">
                                          <p:stCondLst>
                                            <p:cond delay="0"/>
                                          </p:stCondLst>
                                        </p:cTn>
                                        <p:tgtEl>
                                          <p:spTgt spid="99">
                                            <p:txEl>
                                              <p:pRg st="0" end="0"/>
                                            </p:txEl>
                                          </p:spTgt>
                                        </p:tgtEl>
                                        <p:attrNameLst>
                                          <p:attrName>style.visibility</p:attrName>
                                        </p:attrNameLst>
                                      </p:cBhvr>
                                      <p:to>
                                        <p:strVal val="visible"/>
                                      </p:to>
                                    </p:set>
                                    <p:anim calcmode="discrete" valueType="clr">
                                      <p:cBhvr override="childStyle">
                                        <p:cTn id="18" dur="80"/>
                                        <p:tgtEl>
                                          <p:spTgt spid="99">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99">
                                            <p:txEl>
                                              <p:pRg st="0" end="0"/>
                                            </p:txEl>
                                          </p:spTgt>
                                        </p:tgtEl>
                                        <p:attrNameLst>
                                          <p:attrName>fillcolor</p:attrName>
                                        </p:attrNameLst>
                                      </p:cBhvr>
                                      <p:tavLst>
                                        <p:tav tm="0">
                                          <p:val>
                                            <p:clrVal>
                                              <a:schemeClr val="accent2"/>
                                            </p:clrVal>
                                          </p:val>
                                        </p:tav>
                                        <p:tav tm="50000">
                                          <p:val>
                                            <p:clrVal>
                                              <a:schemeClr val="hlink"/>
                                            </p:clrVal>
                                          </p:val>
                                        </p:tav>
                                      </p:tavLst>
                                    </p:anim>
                                    <p:set>
                                      <p:cBhvr>
                                        <p:cTn id="20" dur="80"/>
                                        <p:tgtEl>
                                          <p:spTgt spid="99">
                                            <p:txEl>
                                              <p:pRg st="0" end="0"/>
                                            </p:txEl>
                                          </p:spTgt>
                                        </p:tgtEl>
                                        <p:attrNameLst>
                                          <p:attrName>fill.type</p:attrName>
                                        </p:attrNameLst>
                                      </p:cBhvr>
                                      <p:to>
                                        <p:strVal val="solid"/>
                                      </p:to>
                                    </p:set>
                                  </p:childTnLst>
                                </p:cTn>
                              </p:par>
                              <p:par>
                                <p:cTn id="21" presetID="18" presetClass="entr" presetSubtype="12" fill="hold" nodeType="withEffect">
                                  <p:stCondLst>
                                    <p:cond delay="0"/>
                                  </p:stCondLst>
                                  <p:childTnLst>
                                    <p:set>
                                      <p:cBhvr>
                                        <p:cTn id="22" dur="1" fill="hold">
                                          <p:stCondLst>
                                            <p:cond delay="0"/>
                                          </p:stCondLst>
                                        </p:cTn>
                                        <p:tgtEl>
                                          <p:spTgt spid="111"/>
                                        </p:tgtEl>
                                        <p:attrNameLst>
                                          <p:attrName>style.visibility</p:attrName>
                                        </p:attrNameLst>
                                      </p:cBhvr>
                                      <p:to>
                                        <p:strVal val="visible"/>
                                      </p:to>
                                    </p:set>
                                    <p:animEffect transition="in" filter="strips(downLeft)">
                                      <p:cBhvr>
                                        <p:cTn id="23" dur="500"/>
                                        <p:tgtEl>
                                          <p:spTgt spid="111"/>
                                        </p:tgtEl>
                                      </p:cBhvr>
                                    </p:animEffect>
                                  </p:childTnLst>
                                </p:cTn>
                              </p:par>
                              <p:par>
                                <p:cTn id="24" presetID="18" presetClass="entr" presetSubtype="12" fill="hold" grpId="0" nodeType="withEffect">
                                  <p:stCondLst>
                                    <p:cond delay="0"/>
                                  </p:stCondLst>
                                  <p:childTnLst>
                                    <p:set>
                                      <p:cBhvr>
                                        <p:cTn id="25" dur="1" fill="hold">
                                          <p:stCondLst>
                                            <p:cond delay="0"/>
                                          </p:stCondLst>
                                        </p:cTn>
                                        <p:tgtEl>
                                          <p:spTgt spid="115"/>
                                        </p:tgtEl>
                                        <p:attrNameLst>
                                          <p:attrName>style.visibility</p:attrName>
                                        </p:attrNameLst>
                                      </p:cBhvr>
                                      <p:to>
                                        <p:strVal val="visible"/>
                                      </p:to>
                                    </p:set>
                                    <p:animEffect transition="in" filter="strips(downLeft)">
                                      <p:cBhvr>
                                        <p:cTn id="26" dur="500"/>
                                        <p:tgtEl>
                                          <p:spTgt spid="115"/>
                                        </p:tgtEl>
                                      </p:cBhvr>
                                    </p:animEffect>
                                  </p:childTnLst>
                                </p:cTn>
                              </p:par>
                              <p:par>
                                <p:cTn id="27" presetID="18" presetClass="entr" presetSubtype="12" fill="hold" nodeType="withEffect">
                                  <p:stCondLst>
                                    <p:cond delay="0"/>
                                  </p:stCondLst>
                                  <p:childTnLst>
                                    <p:set>
                                      <p:cBhvr>
                                        <p:cTn id="28" dur="1" fill="hold">
                                          <p:stCondLst>
                                            <p:cond delay="0"/>
                                          </p:stCondLst>
                                        </p:cTn>
                                        <p:tgtEl>
                                          <p:spTgt spid="3075"/>
                                        </p:tgtEl>
                                        <p:attrNameLst>
                                          <p:attrName>style.visibility</p:attrName>
                                        </p:attrNameLst>
                                      </p:cBhvr>
                                      <p:to>
                                        <p:strVal val="visible"/>
                                      </p:to>
                                    </p:set>
                                    <p:animEffect transition="in" filter="strips(downLeft)">
                                      <p:cBhvr>
                                        <p:cTn id="29" dur="500"/>
                                        <p:tgtEl>
                                          <p:spTgt spid="3075"/>
                                        </p:tgtEl>
                                      </p:cBhvr>
                                    </p:animEffect>
                                  </p:childTnLst>
                                </p:cTn>
                              </p:par>
                            </p:childTnLst>
                          </p:cTn>
                        </p:par>
                      </p:childTnLst>
                    </p:cTn>
                  </p:par>
                  <p:par>
                    <p:cTn id="30" fill="hold">
                      <p:stCondLst>
                        <p:cond delay="indefinite"/>
                      </p:stCondLst>
                      <p:childTnLst>
                        <p:par>
                          <p:cTn id="31" fill="hold">
                            <p:stCondLst>
                              <p:cond delay="0"/>
                            </p:stCondLst>
                            <p:childTnLst>
                              <p:par>
                                <p:cTn id="32" presetID="27" presetClass="entr" presetSubtype="0" fill="hold" nodeType="clickEffect">
                                  <p:stCondLst>
                                    <p:cond delay="0"/>
                                  </p:stCondLst>
                                  <p:iterate type="lt">
                                    <p:tmPct val="50000"/>
                                  </p:iterate>
                                  <p:childTnLst>
                                    <p:set>
                                      <p:cBhvr>
                                        <p:cTn id="33" dur="1" fill="hold">
                                          <p:stCondLst>
                                            <p:cond delay="0"/>
                                          </p:stCondLst>
                                        </p:cTn>
                                        <p:tgtEl>
                                          <p:spTgt spid="99">
                                            <p:txEl>
                                              <p:pRg st="1" end="1"/>
                                            </p:txEl>
                                          </p:spTgt>
                                        </p:tgtEl>
                                        <p:attrNameLst>
                                          <p:attrName>style.visibility</p:attrName>
                                        </p:attrNameLst>
                                      </p:cBhvr>
                                      <p:to>
                                        <p:strVal val="visible"/>
                                      </p:to>
                                    </p:set>
                                    <p:anim calcmode="discrete" valueType="clr">
                                      <p:cBhvr override="childStyle">
                                        <p:cTn id="34" dur="80"/>
                                        <p:tgtEl>
                                          <p:spTgt spid="99">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5" dur="80"/>
                                        <p:tgtEl>
                                          <p:spTgt spid="99">
                                            <p:txEl>
                                              <p:pRg st="1" end="1"/>
                                            </p:txEl>
                                          </p:spTgt>
                                        </p:tgtEl>
                                        <p:attrNameLst>
                                          <p:attrName>fillcolor</p:attrName>
                                        </p:attrNameLst>
                                      </p:cBhvr>
                                      <p:tavLst>
                                        <p:tav tm="0">
                                          <p:val>
                                            <p:clrVal>
                                              <a:schemeClr val="accent2"/>
                                            </p:clrVal>
                                          </p:val>
                                        </p:tav>
                                        <p:tav tm="50000">
                                          <p:val>
                                            <p:clrVal>
                                              <a:schemeClr val="hlink"/>
                                            </p:clrVal>
                                          </p:val>
                                        </p:tav>
                                      </p:tavLst>
                                    </p:anim>
                                    <p:set>
                                      <p:cBhvr>
                                        <p:cTn id="36" dur="80"/>
                                        <p:tgtEl>
                                          <p:spTgt spid="99">
                                            <p:txEl>
                                              <p:pRg st="1" end="1"/>
                                            </p:txEl>
                                          </p:spTgt>
                                        </p:tgtEl>
                                        <p:attrNameLst>
                                          <p:attrName>fill.type</p:attrName>
                                        </p:attrNameLst>
                                      </p:cBhvr>
                                      <p:to>
                                        <p:strVal val="solid"/>
                                      </p:to>
                                    </p:set>
                                  </p:childTnLst>
                                </p:cTn>
                              </p:par>
                              <p:par>
                                <p:cTn id="37" presetID="18" presetClass="entr" presetSubtype="3" fill="hold" grpId="0" nodeType="withEffect">
                                  <p:stCondLst>
                                    <p:cond delay="0"/>
                                  </p:stCondLst>
                                  <p:childTnLst>
                                    <p:set>
                                      <p:cBhvr>
                                        <p:cTn id="38" dur="1" fill="hold">
                                          <p:stCondLst>
                                            <p:cond delay="0"/>
                                          </p:stCondLst>
                                        </p:cTn>
                                        <p:tgtEl>
                                          <p:spTgt spid="116"/>
                                        </p:tgtEl>
                                        <p:attrNameLst>
                                          <p:attrName>style.visibility</p:attrName>
                                        </p:attrNameLst>
                                      </p:cBhvr>
                                      <p:to>
                                        <p:strVal val="visible"/>
                                      </p:to>
                                    </p:set>
                                    <p:animEffect transition="in" filter="strips(upRight)">
                                      <p:cBhvr>
                                        <p:cTn id="39" dur="500"/>
                                        <p:tgtEl>
                                          <p:spTgt spid="116"/>
                                        </p:tgtEl>
                                      </p:cBhvr>
                                    </p:animEffect>
                                  </p:childTnLst>
                                </p:cTn>
                              </p:par>
                              <p:par>
                                <p:cTn id="40" presetID="18" presetClass="entr" presetSubtype="3" fill="hold" nodeType="withEffect">
                                  <p:stCondLst>
                                    <p:cond delay="0"/>
                                  </p:stCondLst>
                                  <p:childTnLst>
                                    <p:set>
                                      <p:cBhvr>
                                        <p:cTn id="41" dur="1" fill="hold">
                                          <p:stCondLst>
                                            <p:cond delay="0"/>
                                          </p:stCondLst>
                                        </p:cTn>
                                        <p:tgtEl>
                                          <p:spTgt spid="3074"/>
                                        </p:tgtEl>
                                        <p:attrNameLst>
                                          <p:attrName>style.visibility</p:attrName>
                                        </p:attrNameLst>
                                      </p:cBhvr>
                                      <p:to>
                                        <p:strVal val="visible"/>
                                      </p:to>
                                    </p:set>
                                    <p:animEffect transition="in" filter="strips(upRight)">
                                      <p:cBhvr>
                                        <p:cTn id="42"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1"/>
      <p:bldP spid="114" grpId="2"/>
      <p:bldP spid="115" grpId="0"/>
      <p:bldP spid="116" grpId="0"/>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平台介绍</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55" name="空心弧 54"/>
          <p:cNvSpPr/>
          <p:nvPr/>
        </p:nvSpPr>
        <p:spPr bwMode="auto">
          <a:xfrm rot="16200000">
            <a:off x="607191" y="1107269"/>
            <a:ext cx="3929090" cy="4143404"/>
          </a:xfrm>
          <a:prstGeom prst="blockArc">
            <a:avLst>
              <a:gd name="adj1" fmla="val 10743634"/>
              <a:gd name="adj2" fmla="val 21576271"/>
              <a:gd name="adj3" fmla="val 22099"/>
            </a:avLst>
          </a:prstGeom>
          <a:solidFill>
            <a:schemeClr val="accent1">
              <a:lumMod val="20000"/>
              <a:lumOff val="80000"/>
            </a:schemeClr>
          </a:solidFill>
          <a:ln w="9525" cap="flat" cmpd="sng" algn="ctr">
            <a:solidFill>
              <a:schemeClr val="accent1">
                <a:lumMod val="20000"/>
                <a:lumOff val="80000"/>
              </a:schemeClr>
            </a:solidFill>
            <a:prstDash val="solid"/>
            <a:round/>
            <a:headEnd type="none" w="med" len="med"/>
            <a:tailEnd type="none" w="med" len="med"/>
          </a:ln>
          <a:effectLst>
            <a:glow rad="139700">
              <a:schemeClr val="accent1">
                <a:satMod val="175000"/>
                <a:alpha val="40000"/>
              </a:schemeClr>
            </a:glow>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2051" name="Picture 3"/>
          <p:cNvPicPr>
            <a:picLocks noChangeAspect="1" noChangeArrowheads="1"/>
          </p:cNvPicPr>
          <p:nvPr/>
        </p:nvPicPr>
        <p:blipFill>
          <a:blip r:embed="rId1"/>
          <a:srcRect/>
          <a:stretch>
            <a:fillRect/>
          </a:stretch>
        </p:blipFill>
        <p:spPr bwMode="auto">
          <a:xfrm>
            <a:off x="4286248" y="1428740"/>
            <a:ext cx="2643206" cy="3429024"/>
          </a:xfrm>
          <a:prstGeom prst="rect">
            <a:avLst/>
          </a:prstGeom>
          <a:noFill/>
          <a:ln w="9525">
            <a:noFill/>
            <a:miter lim="800000"/>
            <a:headEnd/>
            <a:tailEnd/>
          </a:ln>
          <a:effectLst/>
        </p:spPr>
      </p:pic>
      <p:sp>
        <p:nvSpPr>
          <p:cNvPr id="62" name="等腰三角形 61"/>
          <p:cNvSpPr/>
          <p:nvPr/>
        </p:nvSpPr>
        <p:spPr bwMode="auto">
          <a:xfrm flipV="1">
            <a:off x="3286116" y="2000244"/>
            <a:ext cx="71438" cy="642942"/>
          </a:xfrm>
          <a:prstGeom prst="triangl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3" name="等腰三角形 62"/>
          <p:cNvSpPr/>
          <p:nvPr/>
        </p:nvSpPr>
        <p:spPr bwMode="auto">
          <a:xfrm>
            <a:off x="3286116" y="3571880"/>
            <a:ext cx="71438" cy="642942"/>
          </a:xfrm>
          <a:prstGeom prst="triangl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4" name="燕尾形箭头 63"/>
          <p:cNvSpPr/>
          <p:nvPr/>
        </p:nvSpPr>
        <p:spPr bwMode="auto">
          <a:xfrm>
            <a:off x="3786182" y="2928938"/>
            <a:ext cx="357190" cy="285752"/>
          </a:xfrm>
          <a:prstGeom prst="notched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65" name="Picture 4"/>
          <p:cNvPicPr>
            <a:picLocks noChangeAspect="1" noChangeArrowheads="1"/>
          </p:cNvPicPr>
          <p:nvPr/>
        </p:nvPicPr>
        <p:blipFill>
          <a:blip r:embed="rId2" cstate="print"/>
          <a:srcRect/>
          <a:stretch>
            <a:fillRect/>
          </a:stretch>
        </p:blipFill>
        <p:spPr bwMode="auto">
          <a:xfrm rot="20553678">
            <a:off x="1705664" y="1399271"/>
            <a:ext cx="732254" cy="641361"/>
          </a:xfrm>
          <a:prstGeom prst="rect">
            <a:avLst/>
          </a:prstGeom>
          <a:noFill/>
          <a:ln w="9525">
            <a:noFill/>
            <a:miter lim="800000"/>
            <a:headEnd/>
            <a:tailEnd/>
          </a:ln>
          <a:effectLst/>
        </p:spPr>
      </p:pic>
      <p:pic>
        <p:nvPicPr>
          <p:cNvPr id="66" name="Picture 8"/>
          <p:cNvPicPr>
            <a:picLocks noChangeAspect="1" noChangeArrowheads="1"/>
          </p:cNvPicPr>
          <p:nvPr/>
        </p:nvPicPr>
        <p:blipFill>
          <a:blip r:embed="rId3" cstate="print"/>
          <a:srcRect/>
          <a:stretch>
            <a:fillRect/>
          </a:stretch>
        </p:blipFill>
        <p:spPr bwMode="auto">
          <a:xfrm>
            <a:off x="571472" y="2857500"/>
            <a:ext cx="714380" cy="634991"/>
          </a:xfrm>
          <a:prstGeom prst="rect">
            <a:avLst/>
          </a:prstGeom>
          <a:noFill/>
          <a:ln w="9525">
            <a:noFill/>
            <a:miter lim="800000"/>
            <a:headEnd/>
            <a:tailEnd/>
          </a:ln>
          <a:effectLst/>
        </p:spPr>
      </p:pic>
      <p:pic>
        <p:nvPicPr>
          <p:cNvPr id="67" name="Picture 9"/>
          <p:cNvPicPr>
            <a:picLocks noChangeAspect="1" noChangeArrowheads="1"/>
          </p:cNvPicPr>
          <p:nvPr/>
        </p:nvPicPr>
        <p:blipFill>
          <a:blip r:embed="rId4" cstate="print"/>
          <a:srcRect/>
          <a:stretch>
            <a:fillRect/>
          </a:stretch>
        </p:blipFill>
        <p:spPr bwMode="auto">
          <a:xfrm rot="686057">
            <a:off x="1706658" y="4280989"/>
            <a:ext cx="749019" cy="716790"/>
          </a:xfrm>
          <a:prstGeom prst="rect">
            <a:avLst/>
          </a:prstGeom>
          <a:noFill/>
          <a:ln w="9525">
            <a:noFill/>
            <a:miter lim="800000"/>
            <a:headEnd/>
            <a:tailEnd/>
          </a:ln>
          <a:effectLst/>
        </p:spPr>
      </p:pic>
      <p:pic>
        <p:nvPicPr>
          <p:cNvPr id="68" name="Picture 4" descr="C:\Documents and Settings\Administrator\桌面\ziliao\t1.jpg"/>
          <p:cNvPicPr>
            <a:picLocks noChangeAspect="1" noChangeArrowheads="1"/>
          </p:cNvPicPr>
          <p:nvPr/>
        </p:nvPicPr>
        <p:blipFill>
          <a:blip r:embed="rId5"/>
          <a:srcRect/>
          <a:stretch>
            <a:fillRect/>
          </a:stretch>
        </p:blipFill>
        <p:spPr bwMode="auto">
          <a:xfrm rot="18470786">
            <a:off x="935604" y="1981300"/>
            <a:ext cx="642942" cy="686965"/>
          </a:xfrm>
          <a:prstGeom prst="rect">
            <a:avLst/>
          </a:prstGeom>
          <a:noFill/>
        </p:spPr>
      </p:pic>
      <p:pic>
        <p:nvPicPr>
          <p:cNvPr id="2052" name="Picture 4" descr="C:\Documents and Settings\Administrator\桌面\ziliao\t3.jpg"/>
          <p:cNvPicPr>
            <a:picLocks noChangeAspect="1" noChangeArrowheads="1"/>
          </p:cNvPicPr>
          <p:nvPr/>
        </p:nvPicPr>
        <p:blipFill>
          <a:blip r:embed="rId6"/>
          <a:srcRect/>
          <a:stretch>
            <a:fillRect/>
          </a:stretch>
        </p:blipFill>
        <p:spPr bwMode="auto">
          <a:xfrm rot="3074367">
            <a:off x="916236" y="3752006"/>
            <a:ext cx="681157" cy="661233"/>
          </a:xfrm>
          <a:prstGeom prst="rect">
            <a:avLst/>
          </a:prstGeom>
          <a:noFill/>
        </p:spPr>
      </p:pic>
      <p:sp>
        <p:nvSpPr>
          <p:cNvPr id="70" name="云形 69"/>
          <p:cNvSpPr/>
          <p:nvPr/>
        </p:nvSpPr>
        <p:spPr bwMode="auto">
          <a:xfrm>
            <a:off x="2714612" y="1214426"/>
            <a:ext cx="1357322" cy="714380"/>
          </a:xfrm>
          <a:prstGeom prst="cloud">
            <a:avLst/>
          </a:prstGeom>
          <a:solidFill>
            <a:schemeClr val="accent6">
              <a:lumMod val="40000"/>
              <a:lumOff val="60000"/>
            </a:schemeClr>
          </a:solidFill>
          <a:ln w="9525" cap="flat" cmpd="sng" algn="ctr">
            <a:solidFill>
              <a:schemeClr val="tx1"/>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600" i="0" u="none" strike="noStrike" normalizeH="0" baseline="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ea typeface="宋体" panose="02010600030101010101" pitchFamily="2" charset="-122"/>
              </a:rPr>
              <a:t>Internet        WIFI</a:t>
            </a:r>
            <a:endParaRPr kumimoji="0" lang="zh-CN" altLang="en-US" sz="1600" i="0" u="none" strike="noStrike" normalizeH="0" baseline="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ea typeface="宋体" panose="02010600030101010101" pitchFamily="2" charset="-122"/>
            </a:endParaRPr>
          </a:p>
        </p:txBody>
      </p:sp>
      <p:pic>
        <p:nvPicPr>
          <p:cNvPr id="2053" name="Picture 5"/>
          <p:cNvPicPr>
            <a:picLocks noChangeAspect="1" noChangeArrowheads="1"/>
          </p:cNvPicPr>
          <p:nvPr/>
        </p:nvPicPr>
        <p:blipFill>
          <a:blip r:embed="rId7" cstate="print"/>
          <a:srcRect/>
          <a:stretch>
            <a:fillRect/>
          </a:stretch>
        </p:blipFill>
        <p:spPr bwMode="auto">
          <a:xfrm>
            <a:off x="3071802" y="4286260"/>
            <a:ext cx="571504" cy="928694"/>
          </a:xfrm>
          <a:prstGeom prst="rect">
            <a:avLst/>
          </a:prstGeom>
          <a:noFill/>
          <a:ln w="9525">
            <a:noFill/>
            <a:miter lim="800000"/>
            <a:headEnd/>
            <a:tailEnd/>
          </a:ln>
          <a:effectLst/>
        </p:spPr>
      </p:pic>
      <p:pic>
        <p:nvPicPr>
          <p:cNvPr id="2054" name="Picture 6"/>
          <p:cNvPicPr>
            <a:picLocks noChangeAspect="1" noChangeArrowheads="1"/>
          </p:cNvPicPr>
          <p:nvPr/>
        </p:nvPicPr>
        <p:blipFill>
          <a:blip r:embed="rId8" cstate="print"/>
          <a:srcRect/>
          <a:stretch>
            <a:fillRect/>
          </a:stretch>
        </p:blipFill>
        <p:spPr bwMode="auto">
          <a:xfrm rot="5400000">
            <a:off x="3420359" y="4294893"/>
            <a:ext cx="215040" cy="197775"/>
          </a:xfrm>
          <a:prstGeom prst="rect">
            <a:avLst/>
          </a:prstGeom>
          <a:noFill/>
          <a:ln w="9525">
            <a:noFill/>
            <a:miter lim="800000"/>
            <a:headEnd/>
            <a:tailEnd/>
          </a:ln>
          <a:effectLst/>
        </p:spPr>
      </p:pic>
      <p:sp>
        <p:nvSpPr>
          <p:cNvPr id="73" name="矩形 72"/>
          <p:cNvSpPr/>
          <p:nvPr/>
        </p:nvSpPr>
        <p:spPr bwMode="auto">
          <a:xfrm>
            <a:off x="3571868" y="4357698"/>
            <a:ext cx="428628" cy="85725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3G</a:t>
            </a:r>
            <a:r>
              <a:rPr lang="en-US" altLang="zh-CN" sz="1200" dirty="0" smtClean="0">
                <a:solidFill>
                  <a:schemeClr val="accent1">
                    <a:lumMod val="60000"/>
                    <a:lumOff val="40000"/>
                  </a:schemeClr>
                </a:solidFill>
              </a:rPr>
              <a:t>4G</a:t>
            </a:r>
            <a:r>
              <a:rPr lang="zh-CN" altLang="en-US" sz="1200" dirty="0" smtClean="0">
                <a:solidFill>
                  <a:schemeClr val="accent1">
                    <a:lumMod val="60000"/>
                    <a:lumOff val="40000"/>
                  </a:schemeClr>
                </a:solidFill>
              </a:rPr>
              <a:t>基站</a:t>
            </a:r>
            <a:endParaRPr kumimoji="0" lang="zh-CN" altLang="en-US" sz="12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pic>
        <p:nvPicPr>
          <p:cNvPr id="2055" name="Picture 7"/>
          <p:cNvPicPr>
            <a:picLocks noChangeAspect="1" noChangeArrowheads="1"/>
          </p:cNvPicPr>
          <p:nvPr/>
        </p:nvPicPr>
        <p:blipFill>
          <a:blip r:embed="rId9"/>
          <a:srcRect/>
          <a:stretch>
            <a:fillRect/>
          </a:stretch>
        </p:blipFill>
        <p:spPr bwMode="auto">
          <a:xfrm>
            <a:off x="7215206" y="4000508"/>
            <a:ext cx="1295400" cy="942975"/>
          </a:xfrm>
          <a:prstGeom prst="rect">
            <a:avLst/>
          </a:prstGeom>
          <a:noFill/>
          <a:ln w="9525">
            <a:noFill/>
            <a:miter lim="800000"/>
            <a:headEnd/>
            <a:tailEnd/>
          </a:ln>
          <a:effectLst/>
        </p:spPr>
      </p:pic>
      <p:pic>
        <p:nvPicPr>
          <p:cNvPr id="2056" name="Picture 8"/>
          <p:cNvPicPr>
            <a:picLocks noChangeAspect="1" noChangeArrowheads="1"/>
          </p:cNvPicPr>
          <p:nvPr/>
        </p:nvPicPr>
        <p:blipFill>
          <a:blip r:embed="rId10"/>
          <a:srcRect/>
          <a:stretch>
            <a:fillRect/>
          </a:stretch>
        </p:blipFill>
        <p:spPr bwMode="auto">
          <a:xfrm>
            <a:off x="7215206" y="2714624"/>
            <a:ext cx="1238250" cy="923925"/>
          </a:xfrm>
          <a:prstGeom prst="rect">
            <a:avLst/>
          </a:prstGeom>
          <a:noFill/>
          <a:ln w="9525">
            <a:noFill/>
            <a:miter lim="800000"/>
            <a:headEnd/>
            <a:tailEnd/>
          </a:ln>
          <a:effectLst/>
        </p:spPr>
      </p:pic>
      <p:pic>
        <p:nvPicPr>
          <p:cNvPr id="2057" name="Picture 9"/>
          <p:cNvPicPr>
            <a:picLocks noChangeAspect="1" noChangeArrowheads="1"/>
          </p:cNvPicPr>
          <p:nvPr/>
        </p:nvPicPr>
        <p:blipFill>
          <a:blip r:embed="rId11"/>
          <a:srcRect/>
          <a:stretch>
            <a:fillRect/>
          </a:stretch>
        </p:blipFill>
        <p:spPr bwMode="auto">
          <a:xfrm>
            <a:off x="7215206" y="1428740"/>
            <a:ext cx="1266825" cy="981075"/>
          </a:xfrm>
          <a:prstGeom prst="rect">
            <a:avLst/>
          </a:prstGeom>
          <a:noFill/>
          <a:ln w="9525">
            <a:noFill/>
            <a:miter lim="800000"/>
            <a:headEnd/>
            <a:tailEnd/>
          </a:ln>
          <a:effectLst/>
        </p:spPr>
      </p:pic>
      <p:grpSp>
        <p:nvGrpSpPr>
          <p:cNvPr id="77" name="Group 105"/>
          <p:cNvGrpSpPr/>
          <p:nvPr/>
        </p:nvGrpSpPr>
        <p:grpSpPr bwMode="auto">
          <a:xfrm>
            <a:off x="0" y="0"/>
            <a:ext cx="642910" cy="500046"/>
            <a:chOff x="0" y="0"/>
            <a:chExt cx="1358" cy="1030"/>
          </a:xfrm>
        </p:grpSpPr>
        <p:sp>
          <p:nvSpPr>
            <p:cNvPr id="78"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p>
          </p:txBody>
        </p:sp>
        <p:grpSp>
          <p:nvGrpSpPr>
            <p:cNvPr id="79" name="Group 107"/>
            <p:cNvGrpSpPr/>
            <p:nvPr/>
          </p:nvGrpSpPr>
          <p:grpSpPr bwMode="auto">
            <a:xfrm rot="10082854">
              <a:off x="4" y="747"/>
              <a:ext cx="934" cy="227"/>
              <a:chOff x="-8" y="-5"/>
              <a:chExt cx="963" cy="233"/>
            </a:xfrm>
          </p:grpSpPr>
          <p:grpSp>
            <p:nvGrpSpPr>
              <p:cNvPr id="164" name="Group 108"/>
              <p:cNvGrpSpPr/>
              <p:nvPr/>
            </p:nvGrpSpPr>
            <p:grpSpPr bwMode="auto">
              <a:xfrm rot="-9970459" flipH="1" flipV="1">
                <a:off x="-8" y="-5"/>
                <a:ext cx="963" cy="233"/>
                <a:chOff x="-3" y="0"/>
                <a:chExt cx="899" cy="235"/>
              </a:xfrm>
            </p:grpSpPr>
            <p:grpSp>
              <p:nvGrpSpPr>
                <p:cNvPr id="176" name="Group 109"/>
                <p:cNvGrpSpPr/>
                <p:nvPr/>
              </p:nvGrpSpPr>
              <p:grpSpPr bwMode="auto">
                <a:xfrm>
                  <a:off x="-3" y="0"/>
                  <a:ext cx="742" cy="186"/>
                  <a:chOff x="-4" y="0"/>
                  <a:chExt cx="1118" cy="279"/>
                </a:xfrm>
              </p:grpSpPr>
              <p:sp>
                <p:nvSpPr>
                  <p:cNvPr id="182"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3"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4"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5"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77" name="Group 114"/>
                <p:cNvGrpSpPr/>
                <p:nvPr/>
              </p:nvGrpSpPr>
              <p:grpSpPr bwMode="auto">
                <a:xfrm rot="1353540">
                  <a:off x="154" y="49"/>
                  <a:ext cx="742" cy="186"/>
                  <a:chOff x="-4" y="0"/>
                  <a:chExt cx="1118" cy="279"/>
                </a:xfrm>
              </p:grpSpPr>
              <p:sp>
                <p:nvSpPr>
                  <p:cNvPr id="17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65" name="Group 119"/>
              <p:cNvGrpSpPr/>
              <p:nvPr/>
            </p:nvGrpSpPr>
            <p:grpSpPr bwMode="auto">
              <a:xfrm rot="-9970459" flipH="1" flipV="1">
                <a:off x="80" y="21"/>
                <a:ext cx="787" cy="191"/>
                <a:chOff x="-3" y="0"/>
                <a:chExt cx="899" cy="235"/>
              </a:xfrm>
            </p:grpSpPr>
            <p:grpSp>
              <p:nvGrpSpPr>
                <p:cNvPr id="166" name="Group 120"/>
                <p:cNvGrpSpPr/>
                <p:nvPr/>
              </p:nvGrpSpPr>
              <p:grpSpPr bwMode="auto">
                <a:xfrm>
                  <a:off x="-3" y="0"/>
                  <a:ext cx="742" cy="186"/>
                  <a:chOff x="-4" y="0"/>
                  <a:chExt cx="1118" cy="279"/>
                </a:xfrm>
              </p:grpSpPr>
              <p:sp>
                <p:nvSpPr>
                  <p:cNvPr id="172"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3"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4"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5"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67" name="Group 125"/>
                <p:cNvGrpSpPr/>
                <p:nvPr/>
              </p:nvGrpSpPr>
              <p:grpSpPr bwMode="auto">
                <a:xfrm rot="1353540">
                  <a:off x="154" y="49"/>
                  <a:ext cx="742" cy="186"/>
                  <a:chOff x="-4" y="0"/>
                  <a:chExt cx="1118" cy="279"/>
                </a:xfrm>
              </p:grpSpPr>
              <p:sp>
                <p:nvSpPr>
                  <p:cNvPr id="168"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69"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0"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1"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0" name="Group 130"/>
            <p:cNvGrpSpPr/>
            <p:nvPr/>
          </p:nvGrpSpPr>
          <p:grpSpPr bwMode="auto">
            <a:xfrm rot="-232145">
              <a:off x="366" y="62"/>
              <a:ext cx="962" cy="243"/>
              <a:chOff x="-13" y="-7"/>
              <a:chExt cx="993" cy="257"/>
            </a:xfrm>
          </p:grpSpPr>
          <p:grpSp>
            <p:nvGrpSpPr>
              <p:cNvPr id="81" name="Group 131"/>
              <p:cNvGrpSpPr/>
              <p:nvPr/>
            </p:nvGrpSpPr>
            <p:grpSpPr bwMode="auto">
              <a:xfrm rot="513316">
                <a:off x="-13" y="-7"/>
                <a:ext cx="963" cy="233"/>
                <a:chOff x="-8" y="-5"/>
                <a:chExt cx="963" cy="233"/>
              </a:xfrm>
            </p:grpSpPr>
            <p:grpSp>
              <p:nvGrpSpPr>
                <p:cNvPr id="117" name="Group 132"/>
                <p:cNvGrpSpPr/>
                <p:nvPr/>
              </p:nvGrpSpPr>
              <p:grpSpPr bwMode="auto">
                <a:xfrm rot="-9970459" flipH="1" flipV="1">
                  <a:off x="-8" y="-5"/>
                  <a:ext cx="963" cy="233"/>
                  <a:chOff x="-3" y="0"/>
                  <a:chExt cx="899" cy="235"/>
                </a:xfrm>
              </p:grpSpPr>
              <p:grpSp>
                <p:nvGrpSpPr>
                  <p:cNvPr id="154" name="Group 133"/>
                  <p:cNvGrpSpPr/>
                  <p:nvPr/>
                </p:nvGrpSpPr>
                <p:grpSpPr bwMode="auto">
                  <a:xfrm>
                    <a:off x="-3" y="0"/>
                    <a:ext cx="742" cy="186"/>
                    <a:chOff x="-4" y="0"/>
                    <a:chExt cx="1118" cy="279"/>
                  </a:xfrm>
                </p:grpSpPr>
                <p:sp>
                  <p:nvSpPr>
                    <p:cNvPr id="16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55" name="Group 138"/>
                  <p:cNvGrpSpPr/>
                  <p:nvPr/>
                </p:nvGrpSpPr>
                <p:grpSpPr bwMode="auto">
                  <a:xfrm rot="1353540">
                    <a:off x="154" y="49"/>
                    <a:ext cx="742" cy="186"/>
                    <a:chOff x="-4" y="0"/>
                    <a:chExt cx="1118" cy="279"/>
                  </a:xfrm>
                </p:grpSpPr>
                <p:sp>
                  <p:nvSpPr>
                    <p:cNvPr id="156"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7"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58"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59"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18" name="Group 143"/>
                <p:cNvGrpSpPr/>
                <p:nvPr/>
              </p:nvGrpSpPr>
              <p:grpSpPr bwMode="auto">
                <a:xfrm rot="-9970459" flipH="1" flipV="1">
                  <a:off x="80" y="21"/>
                  <a:ext cx="787" cy="191"/>
                  <a:chOff x="-3" y="0"/>
                  <a:chExt cx="899" cy="235"/>
                </a:xfrm>
              </p:grpSpPr>
              <p:grpSp>
                <p:nvGrpSpPr>
                  <p:cNvPr id="127" name="Group 144"/>
                  <p:cNvGrpSpPr/>
                  <p:nvPr/>
                </p:nvGrpSpPr>
                <p:grpSpPr bwMode="auto">
                  <a:xfrm>
                    <a:off x="-3" y="0"/>
                    <a:ext cx="742" cy="186"/>
                    <a:chOff x="-4" y="0"/>
                    <a:chExt cx="1118" cy="279"/>
                  </a:xfrm>
                </p:grpSpPr>
                <p:sp>
                  <p:nvSpPr>
                    <p:cNvPr id="150"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1"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2"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3"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28" name="Group 149"/>
                  <p:cNvGrpSpPr/>
                  <p:nvPr/>
                </p:nvGrpSpPr>
                <p:grpSpPr bwMode="auto">
                  <a:xfrm rot="1353540">
                    <a:off x="154" y="49"/>
                    <a:ext cx="742" cy="186"/>
                    <a:chOff x="-4" y="0"/>
                    <a:chExt cx="1118" cy="279"/>
                  </a:xfrm>
                </p:grpSpPr>
                <p:sp>
                  <p:nvSpPr>
                    <p:cNvPr id="129"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0"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39"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40"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82" name="Group 154"/>
              <p:cNvGrpSpPr/>
              <p:nvPr/>
            </p:nvGrpSpPr>
            <p:grpSpPr bwMode="auto">
              <a:xfrm rot="513316">
                <a:off x="17" y="17"/>
                <a:ext cx="963" cy="233"/>
                <a:chOff x="-8" y="-5"/>
                <a:chExt cx="963" cy="233"/>
              </a:xfrm>
            </p:grpSpPr>
            <p:grpSp>
              <p:nvGrpSpPr>
                <p:cNvPr id="83" name="Group 155"/>
                <p:cNvGrpSpPr/>
                <p:nvPr/>
              </p:nvGrpSpPr>
              <p:grpSpPr bwMode="auto">
                <a:xfrm rot="-9970459" flipH="1" flipV="1">
                  <a:off x="-8" y="-5"/>
                  <a:ext cx="963" cy="233"/>
                  <a:chOff x="-3" y="0"/>
                  <a:chExt cx="899" cy="235"/>
                </a:xfrm>
              </p:grpSpPr>
              <p:grpSp>
                <p:nvGrpSpPr>
                  <p:cNvPr id="96" name="Group 156"/>
                  <p:cNvGrpSpPr/>
                  <p:nvPr/>
                </p:nvGrpSpPr>
                <p:grpSpPr bwMode="auto">
                  <a:xfrm>
                    <a:off x="-3" y="0"/>
                    <a:ext cx="742" cy="186"/>
                    <a:chOff x="-4" y="0"/>
                    <a:chExt cx="1118" cy="279"/>
                  </a:xfrm>
                </p:grpSpPr>
                <p:sp>
                  <p:nvSpPr>
                    <p:cNvPr id="10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7"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8"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98" name="Group 161"/>
                  <p:cNvGrpSpPr/>
                  <p:nvPr/>
                </p:nvGrpSpPr>
                <p:grpSpPr bwMode="auto">
                  <a:xfrm rot="1353540">
                    <a:off x="154" y="49"/>
                    <a:ext cx="742" cy="186"/>
                    <a:chOff x="-4" y="0"/>
                    <a:chExt cx="1118" cy="279"/>
                  </a:xfrm>
                </p:grpSpPr>
                <p:sp>
                  <p:nvSpPr>
                    <p:cNvPr id="100"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1"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2"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3"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84" name="Group 166"/>
                <p:cNvGrpSpPr/>
                <p:nvPr/>
              </p:nvGrpSpPr>
              <p:grpSpPr bwMode="auto">
                <a:xfrm rot="-9970459" flipH="1" flipV="1">
                  <a:off x="80" y="21"/>
                  <a:ext cx="787" cy="191"/>
                  <a:chOff x="-3" y="0"/>
                  <a:chExt cx="899" cy="235"/>
                </a:xfrm>
              </p:grpSpPr>
              <p:grpSp>
                <p:nvGrpSpPr>
                  <p:cNvPr id="85" name="Group 167"/>
                  <p:cNvGrpSpPr/>
                  <p:nvPr/>
                </p:nvGrpSpPr>
                <p:grpSpPr bwMode="auto">
                  <a:xfrm>
                    <a:off x="-3" y="0"/>
                    <a:ext cx="742" cy="186"/>
                    <a:chOff x="-4" y="0"/>
                    <a:chExt cx="1118" cy="279"/>
                  </a:xfrm>
                </p:grpSpPr>
                <p:sp>
                  <p:nvSpPr>
                    <p:cNvPr id="92"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3"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4"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5"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87" name="Group 172"/>
                  <p:cNvGrpSpPr/>
                  <p:nvPr/>
                </p:nvGrpSpPr>
                <p:grpSpPr bwMode="auto">
                  <a:xfrm rot="1353540">
                    <a:off x="154" y="49"/>
                    <a:ext cx="742" cy="186"/>
                    <a:chOff x="-4" y="0"/>
                    <a:chExt cx="1118" cy="279"/>
                  </a:xfrm>
                </p:grpSpPr>
                <p:sp>
                  <p:nvSpPr>
                    <p:cNvPr id="88"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89"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0"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1"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186" name="Text Box 22"/>
          <p:cNvSpPr txBox="1">
            <a:spLocks noChangeArrowheads="1"/>
          </p:cNvSpPr>
          <p:nvPr/>
        </p:nvSpPr>
        <p:spPr bwMode="auto">
          <a:xfrm>
            <a:off x="0" y="0"/>
            <a:ext cx="57041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4</a:t>
            </a:r>
            <a:endParaRPr lang="en-US" sz="2400" i="1" dirty="0">
              <a:solidFill>
                <a:schemeClr val="bg1"/>
              </a:solidFill>
              <a:cs typeface="Arial" panose="020B0604020202020204" pitchFamily="34" charset="0"/>
            </a:endParaRPr>
          </a:p>
        </p:txBody>
      </p:sp>
      <p:sp>
        <p:nvSpPr>
          <p:cNvPr id="187" name="矩形 186"/>
          <p:cNvSpPr/>
          <p:nvPr/>
        </p:nvSpPr>
        <p:spPr bwMode="auto">
          <a:xfrm>
            <a:off x="3714744" y="57148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系统架构</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pic>
        <p:nvPicPr>
          <p:cNvPr id="71" name="Picture 2" descr="正45"/>
          <p:cNvPicPr>
            <a:picLocks noChangeAspect="1" noChangeArrowheads="1"/>
          </p:cNvPicPr>
          <p:nvPr/>
        </p:nvPicPr>
        <p:blipFill>
          <a:blip r:embed="rId12" cstate="print"/>
          <a:srcRect/>
          <a:stretch>
            <a:fillRect/>
          </a:stretch>
        </p:blipFill>
        <p:spPr bwMode="auto">
          <a:xfrm>
            <a:off x="2234221" y="2714316"/>
            <a:ext cx="1392380" cy="714380"/>
          </a:xfrm>
          <a:prstGeom prst="rect">
            <a:avLst/>
          </a:prstGeom>
          <a:noFill/>
          <a:ln w="9525">
            <a:noFill/>
            <a:miter lim="800000"/>
            <a:headEnd/>
            <a:tailEnd/>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 from="(-#ppt_w/2)" to="(#ppt_x)" calcmode="lin" valueType="num">
                                      <p:cBhvr>
                                        <p:cTn id="7" dur="600" fill="hold">
                                          <p:stCondLst>
                                            <p:cond delay="0"/>
                                          </p:stCondLst>
                                        </p:cTn>
                                        <p:tgtEl>
                                          <p:spTgt spid="187"/>
                                        </p:tgtEl>
                                        <p:attrNameLst>
                                          <p:attrName>ppt_x</p:attrName>
                                        </p:attrNameLst>
                                      </p:cBhvr>
                                    </p:anim>
                                    <p:anim from="0" to="-1.0" calcmode="lin" valueType="num">
                                      <p:cBhvr>
                                        <p:cTn id="8" dur="200" decel="50000" autoRev="1" fill="hold">
                                          <p:stCondLst>
                                            <p:cond delay="600"/>
                                          </p:stCondLst>
                                        </p:cTn>
                                        <p:tgtEl>
                                          <p:spTgt spid="187"/>
                                        </p:tgtEl>
                                        <p:attrNameLst>
                                          <p:attrName>xshear</p:attrName>
                                        </p:attrNameLst>
                                      </p:cBhvr>
                                    </p:anim>
                                    <p:animScale>
                                      <p:cBhvr>
                                        <p:cTn id="9" dur="200" decel="100000" autoRev="1" fill="hold">
                                          <p:stCondLst>
                                            <p:cond delay="600"/>
                                          </p:stCondLst>
                                        </p:cTn>
                                        <p:tgtEl>
                                          <p:spTgt spid="187"/>
                                        </p:tgtEl>
                                      </p:cBhvr>
                                      <p:from x="100000" y="100000"/>
                                      <p:to x="80000" y="100000"/>
                                    </p:animScale>
                                    <p:anim by="(#ppt_h/3+#ppt_w*0.1)" calcmode="lin" valueType="num">
                                      <p:cBhvr additive="sum">
                                        <p:cTn id="10" dur="200" decel="100000" autoRev="1" fill="hold">
                                          <p:stCondLst>
                                            <p:cond delay="600"/>
                                          </p:stCondLst>
                                        </p:cTn>
                                        <p:tgtEl>
                                          <p:spTgt spid="187"/>
                                        </p:tgtEl>
                                        <p:attrNameLst>
                                          <p:attrName>ppt_x</p:attrName>
                                        </p:attrNameLst>
                                      </p:cBhvr>
                                    </p:anim>
                                  </p:childTnLst>
                                </p:cTn>
                              </p:par>
                            </p:childTnLst>
                          </p:cTn>
                        </p:par>
                        <p:par>
                          <p:cTn id="11" fill="hold">
                            <p:stCondLst>
                              <p:cond delay="1000"/>
                            </p:stCondLst>
                            <p:childTnLst>
                              <p:par>
                                <p:cTn id="12" presetID="18" presetClass="entr" presetSubtype="12" fill="hold" grpId="0" nodeType="afterEffect">
                                  <p:stCondLst>
                                    <p:cond delay="0"/>
                                  </p:stCondLst>
                                  <p:childTnLst>
                                    <p:set>
                                      <p:cBhvr>
                                        <p:cTn id="13" dur="1" fill="hold">
                                          <p:stCondLst>
                                            <p:cond delay="0"/>
                                          </p:stCondLst>
                                        </p:cTn>
                                        <p:tgtEl>
                                          <p:spTgt spid="55"/>
                                        </p:tgtEl>
                                        <p:attrNameLst>
                                          <p:attrName>style.visibility</p:attrName>
                                        </p:attrNameLst>
                                      </p:cBhvr>
                                      <p:to>
                                        <p:strVal val="visible"/>
                                      </p:to>
                                    </p:set>
                                    <p:animEffect transition="in" filter="strips(downLeft)">
                                      <p:cBhvr>
                                        <p:cTn id="14" dur="1000"/>
                                        <p:tgtEl>
                                          <p:spTgt spid="55"/>
                                        </p:tgtEl>
                                      </p:cBhvr>
                                    </p:animEffect>
                                  </p:childTnLst>
                                </p:cTn>
                              </p:par>
                            </p:childTnLst>
                          </p:cTn>
                        </p:par>
                        <p:par>
                          <p:cTn id="15" fill="hold">
                            <p:stCondLst>
                              <p:cond delay="2000"/>
                            </p:stCondLst>
                            <p:childTnLst>
                              <p:par>
                                <p:cTn id="16" presetID="35" presetClass="entr" presetSubtype="0" fill="hold" nodeType="afterEffect">
                                  <p:stCondLst>
                                    <p:cond delay="0"/>
                                  </p:stCondLst>
                                  <p:childTnLst>
                                    <p:set>
                                      <p:cBhvr>
                                        <p:cTn id="17" dur="1" fill="hold">
                                          <p:stCondLst>
                                            <p:cond delay="0"/>
                                          </p:stCondLst>
                                        </p:cTn>
                                        <p:tgtEl>
                                          <p:spTgt spid="65"/>
                                        </p:tgtEl>
                                        <p:attrNameLst>
                                          <p:attrName>style.visibility</p:attrName>
                                        </p:attrNameLst>
                                      </p:cBhvr>
                                      <p:to>
                                        <p:strVal val="visible"/>
                                      </p:to>
                                    </p:set>
                                    <p:animEffect transition="in" filter="fade">
                                      <p:cBhvr>
                                        <p:cTn id="18" dur="500"/>
                                        <p:tgtEl>
                                          <p:spTgt spid="65"/>
                                        </p:tgtEl>
                                      </p:cBhvr>
                                    </p:animEffect>
                                    <p:anim calcmode="lin" valueType="num">
                                      <p:cBhvr>
                                        <p:cTn id="19" dur="500" fill="hold"/>
                                        <p:tgtEl>
                                          <p:spTgt spid="65"/>
                                        </p:tgtEl>
                                        <p:attrNameLst>
                                          <p:attrName>style.rotation</p:attrName>
                                        </p:attrNameLst>
                                      </p:cBhvr>
                                      <p:tavLst>
                                        <p:tav tm="0">
                                          <p:val>
                                            <p:fltVal val="720"/>
                                          </p:val>
                                        </p:tav>
                                        <p:tav tm="100000">
                                          <p:val>
                                            <p:fltVal val="0"/>
                                          </p:val>
                                        </p:tav>
                                      </p:tavLst>
                                    </p:anim>
                                    <p:anim calcmode="lin" valueType="num">
                                      <p:cBhvr>
                                        <p:cTn id="20" dur="500" fill="hold"/>
                                        <p:tgtEl>
                                          <p:spTgt spid="65"/>
                                        </p:tgtEl>
                                        <p:attrNameLst>
                                          <p:attrName>ppt_h</p:attrName>
                                        </p:attrNameLst>
                                      </p:cBhvr>
                                      <p:tavLst>
                                        <p:tav tm="0">
                                          <p:val>
                                            <p:fltVal val="0"/>
                                          </p:val>
                                        </p:tav>
                                        <p:tav tm="100000">
                                          <p:val>
                                            <p:strVal val="#ppt_h"/>
                                          </p:val>
                                        </p:tav>
                                      </p:tavLst>
                                    </p:anim>
                                    <p:anim calcmode="lin" valueType="num">
                                      <p:cBhvr>
                                        <p:cTn id="21" dur="500" fill="hold"/>
                                        <p:tgtEl>
                                          <p:spTgt spid="65"/>
                                        </p:tgtEl>
                                        <p:attrNameLst>
                                          <p:attrName>ppt_w</p:attrName>
                                        </p:attrNameLst>
                                      </p:cBhvr>
                                      <p:tavLst>
                                        <p:tav tm="0">
                                          <p:val>
                                            <p:fltVal val="0"/>
                                          </p:val>
                                        </p:tav>
                                        <p:tav tm="100000">
                                          <p:val>
                                            <p:strVal val="#ppt_w"/>
                                          </p:val>
                                        </p:tav>
                                      </p:tavLst>
                                    </p:anim>
                                  </p:childTnLst>
                                </p:cTn>
                              </p:par>
                            </p:childTnLst>
                          </p:cTn>
                        </p:par>
                        <p:par>
                          <p:cTn id="22" fill="hold">
                            <p:stCondLst>
                              <p:cond delay="2500"/>
                            </p:stCondLst>
                            <p:childTnLst>
                              <p:par>
                                <p:cTn id="23" presetID="35" presetClass="entr" presetSubtype="0" fill="hold" nodeType="afterEffect">
                                  <p:stCondLst>
                                    <p:cond delay="0"/>
                                  </p:stCondLst>
                                  <p:childTnLst>
                                    <p:set>
                                      <p:cBhvr>
                                        <p:cTn id="24" dur="1" fill="hold">
                                          <p:stCondLst>
                                            <p:cond delay="0"/>
                                          </p:stCondLst>
                                        </p:cTn>
                                        <p:tgtEl>
                                          <p:spTgt spid="68"/>
                                        </p:tgtEl>
                                        <p:attrNameLst>
                                          <p:attrName>style.visibility</p:attrName>
                                        </p:attrNameLst>
                                      </p:cBhvr>
                                      <p:to>
                                        <p:strVal val="visible"/>
                                      </p:to>
                                    </p:set>
                                    <p:animEffect transition="in" filter="fade">
                                      <p:cBhvr>
                                        <p:cTn id="25" dur="500"/>
                                        <p:tgtEl>
                                          <p:spTgt spid="68"/>
                                        </p:tgtEl>
                                      </p:cBhvr>
                                    </p:animEffect>
                                    <p:anim calcmode="lin" valueType="num">
                                      <p:cBhvr>
                                        <p:cTn id="26" dur="500" fill="hold"/>
                                        <p:tgtEl>
                                          <p:spTgt spid="68"/>
                                        </p:tgtEl>
                                        <p:attrNameLst>
                                          <p:attrName>style.rotation</p:attrName>
                                        </p:attrNameLst>
                                      </p:cBhvr>
                                      <p:tavLst>
                                        <p:tav tm="0">
                                          <p:val>
                                            <p:fltVal val="720"/>
                                          </p:val>
                                        </p:tav>
                                        <p:tav tm="100000">
                                          <p:val>
                                            <p:fltVal val="0"/>
                                          </p:val>
                                        </p:tav>
                                      </p:tavLst>
                                    </p:anim>
                                    <p:anim calcmode="lin" valueType="num">
                                      <p:cBhvr>
                                        <p:cTn id="27" dur="500" fill="hold"/>
                                        <p:tgtEl>
                                          <p:spTgt spid="68"/>
                                        </p:tgtEl>
                                        <p:attrNameLst>
                                          <p:attrName>ppt_h</p:attrName>
                                        </p:attrNameLst>
                                      </p:cBhvr>
                                      <p:tavLst>
                                        <p:tav tm="0">
                                          <p:val>
                                            <p:fltVal val="0"/>
                                          </p:val>
                                        </p:tav>
                                        <p:tav tm="100000">
                                          <p:val>
                                            <p:strVal val="#ppt_h"/>
                                          </p:val>
                                        </p:tav>
                                      </p:tavLst>
                                    </p:anim>
                                    <p:anim calcmode="lin" valueType="num">
                                      <p:cBhvr>
                                        <p:cTn id="28" dur="500" fill="hold"/>
                                        <p:tgtEl>
                                          <p:spTgt spid="68"/>
                                        </p:tgtEl>
                                        <p:attrNameLst>
                                          <p:attrName>ppt_w</p:attrName>
                                        </p:attrNameLst>
                                      </p:cBhvr>
                                      <p:tavLst>
                                        <p:tav tm="0">
                                          <p:val>
                                            <p:fltVal val="0"/>
                                          </p:val>
                                        </p:tav>
                                        <p:tav tm="100000">
                                          <p:val>
                                            <p:strVal val="#ppt_w"/>
                                          </p:val>
                                        </p:tav>
                                      </p:tavLst>
                                    </p:anim>
                                  </p:childTnLst>
                                </p:cTn>
                              </p:par>
                            </p:childTnLst>
                          </p:cTn>
                        </p:par>
                        <p:par>
                          <p:cTn id="29" fill="hold">
                            <p:stCondLst>
                              <p:cond delay="3000"/>
                            </p:stCondLst>
                            <p:childTnLst>
                              <p:par>
                                <p:cTn id="30" presetID="35" presetClass="entr" presetSubtype="0" fill="hold" nodeType="afterEffect">
                                  <p:stCondLst>
                                    <p:cond delay="0"/>
                                  </p:stCondLst>
                                  <p:childTnLst>
                                    <p:set>
                                      <p:cBhvr>
                                        <p:cTn id="31" dur="1" fill="hold">
                                          <p:stCondLst>
                                            <p:cond delay="0"/>
                                          </p:stCondLst>
                                        </p:cTn>
                                        <p:tgtEl>
                                          <p:spTgt spid="66"/>
                                        </p:tgtEl>
                                        <p:attrNameLst>
                                          <p:attrName>style.visibility</p:attrName>
                                        </p:attrNameLst>
                                      </p:cBhvr>
                                      <p:to>
                                        <p:strVal val="visible"/>
                                      </p:to>
                                    </p:set>
                                    <p:animEffect transition="in" filter="fade">
                                      <p:cBhvr>
                                        <p:cTn id="32" dur="500"/>
                                        <p:tgtEl>
                                          <p:spTgt spid="66"/>
                                        </p:tgtEl>
                                      </p:cBhvr>
                                    </p:animEffect>
                                    <p:anim calcmode="lin" valueType="num">
                                      <p:cBhvr>
                                        <p:cTn id="33" dur="500" fill="hold"/>
                                        <p:tgtEl>
                                          <p:spTgt spid="66"/>
                                        </p:tgtEl>
                                        <p:attrNameLst>
                                          <p:attrName>style.rotation</p:attrName>
                                        </p:attrNameLst>
                                      </p:cBhvr>
                                      <p:tavLst>
                                        <p:tav tm="0">
                                          <p:val>
                                            <p:fltVal val="720"/>
                                          </p:val>
                                        </p:tav>
                                        <p:tav tm="100000">
                                          <p:val>
                                            <p:fltVal val="0"/>
                                          </p:val>
                                        </p:tav>
                                      </p:tavLst>
                                    </p:anim>
                                    <p:anim calcmode="lin" valueType="num">
                                      <p:cBhvr>
                                        <p:cTn id="34" dur="500" fill="hold"/>
                                        <p:tgtEl>
                                          <p:spTgt spid="66"/>
                                        </p:tgtEl>
                                        <p:attrNameLst>
                                          <p:attrName>ppt_h</p:attrName>
                                        </p:attrNameLst>
                                      </p:cBhvr>
                                      <p:tavLst>
                                        <p:tav tm="0">
                                          <p:val>
                                            <p:fltVal val="0"/>
                                          </p:val>
                                        </p:tav>
                                        <p:tav tm="100000">
                                          <p:val>
                                            <p:strVal val="#ppt_h"/>
                                          </p:val>
                                        </p:tav>
                                      </p:tavLst>
                                    </p:anim>
                                    <p:anim calcmode="lin" valueType="num">
                                      <p:cBhvr>
                                        <p:cTn id="35" dur="500" fill="hold"/>
                                        <p:tgtEl>
                                          <p:spTgt spid="66"/>
                                        </p:tgtEl>
                                        <p:attrNameLst>
                                          <p:attrName>ppt_w</p:attrName>
                                        </p:attrNameLst>
                                      </p:cBhvr>
                                      <p:tavLst>
                                        <p:tav tm="0">
                                          <p:val>
                                            <p:fltVal val="0"/>
                                          </p:val>
                                        </p:tav>
                                        <p:tav tm="100000">
                                          <p:val>
                                            <p:strVal val="#ppt_w"/>
                                          </p:val>
                                        </p:tav>
                                      </p:tavLst>
                                    </p:anim>
                                  </p:childTnLst>
                                </p:cTn>
                              </p:par>
                            </p:childTnLst>
                          </p:cTn>
                        </p:par>
                        <p:par>
                          <p:cTn id="36" fill="hold">
                            <p:stCondLst>
                              <p:cond delay="3500"/>
                            </p:stCondLst>
                            <p:childTnLst>
                              <p:par>
                                <p:cTn id="37" presetID="35" presetClass="entr" presetSubtype="0" fill="hold" nodeType="afterEffect">
                                  <p:stCondLst>
                                    <p:cond delay="0"/>
                                  </p:stCondLst>
                                  <p:childTnLst>
                                    <p:set>
                                      <p:cBhvr>
                                        <p:cTn id="38" dur="1" fill="hold">
                                          <p:stCondLst>
                                            <p:cond delay="0"/>
                                          </p:stCondLst>
                                        </p:cTn>
                                        <p:tgtEl>
                                          <p:spTgt spid="2052"/>
                                        </p:tgtEl>
                                        <p:attrNameLst>
                                          <p:attrName>style.visibility</p:attrName>
                                        </p:attrNameLst>
                                      </p:cBhvr>
                                      <p:to>
                                        <p:strVal val="visible"/>
                                      </p:to>
                                    </p:set>
                                    <p:animEffect transition="in" filter="fade">
                                      <p:cBhvr>
                                        <p:cTn id="39" dur="500"/>
                                        <p:tgtEl>
                                          <p:spTgt spid="2052"/>
                                        </p:tgtEl>
                                      </p:cBhvr>
                                    </p:animEffect>
                                    <p:anim calcmode="lin" valueType="num">
                                      <p:cBhvr>
                                        <p:cTn id="40" dur="500" fill="hold"/>
                                        <p:tgtEl>
                                          <p:spTgt spid="2052"/>
                                        </p:tgtEl>
                                        <p:attrNameLst>
                                          <p:attrName>style.rotation</p:attrName>
                                        </p:attrNameLst>
                                      </p:cBhvr>
                                      <p:tavLst>
                                        <p:tav tm="0">
                                          <p:val>
                                            <p:fltVal val="720"/>
                                          </p:val>
                                        </p:tav>
                                        <p:tav tm="100000">
                                          <p:val>
                                            <p:fltVal val="0"/>
                                          </p:val>
                                        </p:tav>
                                      </p:tavLst>
                                    </p:anim>
                                    <p:anim calcmode="lin" valueType="num">
                                      <p:cBhvr>
                                        <p:cTn id="41" dur="500" fill="hold"/>
                                        <p:tgtEl>
                                          <p:spTgt spid="2052"/>
                                        </p:tgtEl>
                                        <p:attrNameLst>
                                          <p:attrName>ppt_h</p:attrName>
                                        </p:attrNameLst>
                                      </p:cBhvr>
                                      <p:tavLst>
                                        <p:tav tm="0">
                                          <p:val>
                                            <p:fltVal val="0"/>
                                          </p:val>
                                        </p:tav>
                                        <p:tav tm="100000">
                                          <p:val>
                                            <p:strVal val="#ppt_h"/>
                                          </p:val>
                                        </p:tav>
                                      </p:tavLst>
                                    </p:anim>
                                    <p:anim calcmode="lin" valueType="num">
                                      <p:cBhvr>
                                        <p:cTn id="42" dur="500" fill="hold"/>
                                        <p:tgtEl>
                                          <p:spTgt spid="2052"/>
                                        </p:tgtEl>
                                        <p:attrNameLst>
                                          <p:attrName>ppt_w</p:attrName>
                                        </p:attrNameLst>
                                      </p:cBhvr>
                                      <p:tavLst>
                                        <p:tav tm="0">
                                          <p:val>
                                            <p:fltVal val="0"/>
                                          </p:val>
                                        </p:tav>
                                        <p:tav tm="100000">
                                          <p:val>
                                            <p:strVal val="#ppt_w"/>
                                          </p:val>
                                        </p:tav>
                                      </p:tavLst>
                                    </p:anim>
                                  </p:childTnLst>
                                </p:cTn>
                              </p:par>
                            </p:childTnLst>
                          </p:cTn>
                        </p:par>
                        <p:par>
                          <p:cTn id="43" fill="hold">
                            <p:stCondLst>
                              <p:cond delay="4000"/>
                            </p:stCondLst>
                            <p:childTnLst>
                              <p:par>
                                <p:cTn id="44" presetID="35" presetClass="entr" presetSubtype="0" fill="hold" nodeType="afterEffect">
                                  <p:stCondLst>
                                    <p:cond delay="0"/>
                                  </p:stCondLst>
                                  <p:childTnLst>
                                    <p:set>
                                      <p:cBhvr>
                                        <p:cTn id="45" dur="1" fill="hold">
                                          <p:stCondLst>
                                            <p:cond delay="0"/>
                                          </p:stCondLst>
                                        </p:cTn>
                                        <p:tgtEl>
                                          <p:spTgt spid="67"/>
                                        </p:tgtEl>
                                        <p:attrNameLst>
                                          <p:attrName>style.visibility</p:attrName>
                                        </p:attrNameLst>
                                      </p:cBhvr>
                                      <p:to>
                                        <p:strVal val="visible"/>
                                      </p:to>
                                    </p:set>
                                    <p:animEffect transition="in" filter="fade">
                                      <p:cBhvr>
                                        <p:cTn id="46" dur="500"/>
                                        <p:tgtEl>
                                          <p:spTgt spid="67"/>
                                        </p:tgtEl>
                                      </p:cBhvr>
                                    </p:animEffect>
                                    <p:anim calcmode="lin" valueType="num">
                                      <p:cBhvr>
                                        <p:cTn id="47" dur="500" fill="hold"/>
                                        <p:tgtEl>
                                          <p:spTgt spid="67"/>
                                        </p:tgtEl>
                                        <p:attrNameLst>
                                          <p:attrName>style.rotation</p:attrName>
                                        </p:attrNameLst>
                                      </p:cBhvr>
                                      <p:tavLst>
                                        <p:tav tm="0">
                                          <p:val>
                                            <p:fltVal val="720"/>
                                          </p:val>
                                        </p:tav>
                                        <p:tav tm="100000">
                                          <p:val>
                                            <p:fltVal val="0"/>
                                          </p:val>
                                        </p:tav>
                                      </p:tavLst>
                                    </p:anim>
                                    <p:anim calcmode="lin" valueType="num">
                                      <p:cBhvr>
                                        <p:cTn id="48" dur="500" fill="hold"/>
                                        <p:tgtEl>
                                          <p:spTgt spid="67"/>
                                        </p:tgtEl>
                                        <p:attrNameLst>
                                          <p:attrName>ppt_h</p:attrName>
                                        </p:attrNameLst>
                                      </p:cBhvr>
                                      <p:tavLst>
                                        <p:tav tm="0">
                                          <p:val>
                                            <p:fltVal val="0"/>
                                          </p:val>
                                        </p:tav>
                                        <p:tav tm="100000">
                                          <p:val>
                                            <p:strVal val="#ppt_h"/>
                                          </p:val>
                                        </p:tav>
                                      </p:tavLst>
                                    </p:anim>
                                    <p:anim calcmode="lin" valueType="num">
                                      <p:cBhvr>
                                        <p:cTn id="49" dur="500" fill="hold"/>
                                        <p:tgtEl>
                                          <p:spTgt spid="67"/>
                                        </p:tgtEl>
                                        <p:attrNameLst>
                                          <p:attrName>ppt_w</p:attrName>
                                        </p:attrNameLst>
                                      </p:cBhvr>
                                      <p:tavLst>
                                        <p:tav tm="0">
                                          <p:val>
                                            <p:fltVal val="0"/>
                                          </p:val>
                                        </p:tav>
                                        <p:tav tm="100000">
                                          <p:val>
                                            <p:strVal val="#ppt_w"/>
                                          </p:val>
                                        </p:tav>
                                      </p:tavLst>
                                    </p:anim>
                                  </p:childTnLst>
                                </p:cTn>
                              </p:par>
                            </p:childTnLst>
                          </p:cTn>
                        </p:par>
                      </p:childTnLst>
                    </p:cTn>
                  </p:par>
                  <p:par>
                    <p:cTn id="50" fill="hold">
                      <p:stCondLst>
                        <p:cond delay="indefinite"/>
                      </p:stCondLst>
                      <p:childTnLst>
                        <p:par>
                          <p:cTn id="51" fill="hold">
                            <p:stCondLst>
                              <p:cond delay="0"/>
                            </p:stCondLst>
                            <p:childTnLst>
                              <p:par>
                                <p:cTn id="52" presetID="18" presetClass="entr" presetSubtype="3" fill="hold" grpId="0" nodeType="clickEffect">
                                  <p:stCondLst>
                                    <p:cond delay="0"/>
                                  </p:stCondLst>
                                  <p:childTnLst>
                                    <p:set>
                                      <p:cBhvr>
                                        <p:cTn id="53" dur="1" fill="hold">
                                          <p:stCondLst>
                                            <p:cond delay="0"/>
                                          </p:stCondLst>
                                        </p:cTn>
                                        <p:tgtEl>
                                          <p:spTgt spid="62"/>
                                        </p:tgtEl>
                                        <p:attrNameLst>
                                          <p:attrName>style.visibility</p:attrName>
                                        </p:attrNameLst>
                                      </p:cBhvr>
                                      <p:to>
                                        <p:strVal val="visible"/>
                                      </p:to>
                                    </p:set>
                                    <p:animEffect transition="in" filter="strips(upRight)">
                                      <p:cBhvr>
                                        <p:cTn id="54" dur="500"/>
                                        <p:tgtEl>
                                          <p:spTgt spid="62"/>
                                        </p:tgtEl>
                                      </p:cBhvr>
                                    </p:animEffect>
                                  </p:childTnLst>
                                </p:cTn>
                              </p:par>
                              <p:par>
                                <p:cTn id="55" presetID="18" presetClass="entr" presetSubtype="12" fill="hold" nodeType="with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strips(downLeft)">
                                      <p:cBhvr>
                                        <p:cTn id="57" dur="500"/>
                                        <p:tgtEl>
                                          <p:spTgt spid="63"/>
                                        </p:tgtEl>
                                      </p:cBhvr>
                                    </p:animEffect>
                                  </p:childTnLst>
                                </p:cTn>
                              </p:par>
                            </p:childTnLst>
                          </p:cTn>
                        </p:par>
                        <p:par>
                          <p:cTn id="58" fill="hold">
                            <p:stCondLst>
                              <p:cond delay="500"/>
                            </p:stCondLst>
                            <p:childTnLst>
                              <p:par>
                                <p:cTn id="59" presetID="47" presetClass="entr" presetSubtype="0" fill="hold" nodeType="afterEffect">
                                  <p:stCondLst>
                                    <p:cond delay="0"/>
                                  </p:stCondLst>
                                  <p:childTnLst>
                                    <p:set>
                                      <p:cBhvr>
                                        <p:cTn id="60" dur="1" fill="hold">
                                          <p:stCondLst>
                                            <p:cond delay="0"/>
                                          </p:stCondLst>
                                        </p:cTn>
                                        <p:tgtEl>
                                          <p:spTgt spid="70"/>
                                        </p:tgtEl>
                                        <p:attrNameLst>
                                          <p:attrName>style.visibility</p:attrName>
                                        </p:attrNameLst>
                                      </p:cBhvr>
                                      <p:to>
                                        <p:strVal val="visible"/>
                                      </p:to>
                                    </p:set>
                                    <p:animEffect transition="in" filter="fade">
                                      <p:cBhvr>
                                        <p:cTn id="61" dur="1000"/>
                                        <p:tgtEl>
                                          <p:spTgt spid="70"/>
                                        </p:tgtEl>
                                      </p:cBhvr>
                                    </p:animEffect>
                                    <p:anim calcmode="lin" valueType="num">
                                      <p:cBhvr>
                                        <p:cTn id="62" dur="1000" fill="hold"/>
                                        <p:tgtEl>
                                          <p:spTgt spid="70"/>
                                        </p:tgtEl>
                                        <p:attrNameLst>
                                          <p:attrName>ppt_x</p:attrName>
                                        </p:attrNameLst>
                                      </p:cBhvr>
                                      <p:tavLst>
                                        <p:tav tm="0">
                                          <p:val>
                                            <p:strVal val="#ppt_x"/>
                                          </p:val>
                                        </p:tav>
                                        <p:tav tm="100000">
                                          <p:val>
                                            <p:strVal val="#ppt_x"/>
                                          </p:val>
                                        </p:tav>
                                      </p:tavLst>
                                    </p:anim>
                                    <p:anim calcmode="lin" valueType="num">
                                      <p:cBhvr>
                                        <p:cTn id="63" dur="1000" fill="hold"/>
                                        <p:tgtEl>
                                          <p:spTgt spid="70"/>
                                        </p:tgtEl>
                                        <p:attrNameLst>
                                          <p:attrName>ppt_y</p:attrName>
                                        </p:attrNameLst>
                                      </p:cBhvr>
                                      <p:tavLst>
                                        <p:tav tm="0">
                                          <p:val>
                                            <p:strVal val="#ppt_y-.1"/>
                                          </p:val>
                                        </p:tav>
                                        <p:tav tm="100000">
                                          <p:val>
                                            <p:strVal val="#ppt_y"/>
                                          </p:val>
                                        </p:tav>
                                      </p:tavLst>
                                    </p:anim>
                                  </p:childTnLst>
                                </p:cTn>
                              </p:par>
                            </p:childTnLst>
                          </p:cTn>
                        </p:par>
                        <p:par>
                          <p:cTn id="64" fill="hold">
                            <p:stCondLst>
                              <p:cond delay="1500"/>
                            </p:stCondLst>
                            <p:childTnLst>
                              <p:par>
                                <p:cTn id="65" presetID="42" presetClass="entr" presetSubtype="0" fill="hold" nodeType="afterEffect">
                                  <p:stCondLst>
                                    <p:cond delay="0"/>
                                  </p:stCondLst>
                                  <p:childTnLst>
                                    <p:set>
                                      <p:cBhvr>
                                        <p:cTn id="66" dur="1" fill="hold">
                                          <p:stCondLst>
                                            <p:cond delay="0"/>
                                          </p:stCondLst>
                                        </p:cTn>
                                        <p:tgtEl>
                                          <p:spTgt spid="2053"/>
                                        </p:tgtEl>
                                        <p:attrNameLst>
                                          <p:attrName>style.visibility</p:attrName>
                                        </p:attrNameLst>
                                      </p:cBhvr>
                                      <p:to>
                                        <p:strVal val="visible"/>
                                      </p:to>
                                    </p:set>
                                    <p:animEffect transition="in" filter="fade">
                                      <p:cBhvr>
                                        <p:cTn id="67" dur="1000"/>
                                        <p:tgtEl>
                                          <p:spTgt spid="2053"/>
                                        </p:tgtEl>
                                      </p:cBhvr>
                                    </p:animEffect>
                                    <p:anim calcmode="lin" valueType="num">
                                      <p:cBhvr>
                                        <p:cTn id="68" dur="1000" fill="hold"/>
                                        <p:tgtEl>
                                          <p:spTgt spid="2053"/>
                                        </p:tgtEl>
                                        <p:attrNameLst>
                                          <p:attrName>ppt_x</p:attrName>
                                        </p:attrNameLst>
                                      </p:cBhvr>
                                      <p:tavLst>
                                        <p:tav tm="0">
                                          <p:val>
                                            <p:strVal val="#ppt_x"/>
                                          </p:val>
                                        </p:tav>
                                        <p:tav tm="100000">
                                          <p:val>
                                            <p:strVal val="#ppt_x"/>
                                          </p:val>
                                        </p:tav>
                                      </p:tavLst>
                                    </p:anim>
                                    <p:anim calcmode="lin" valueType="num">
                                      <p:cBhvr>
                                        <p:cTn id="69" dur="1000" fill="hold"/>
                                        <p:tgtEl>
                                          <p:spTgt spid="2053"/>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2054"/>
                                        </p:tgtEl>
                                        <p:attrNameLst>
                                          <p:attrName>style.visibility</p:attrName>
                                        </p:attrNameLst>
                                      </p:cBhvr>
                                      <p:to>
                                        <p:strVal val="visible"/>
                                      </p:to>
                                    </p:set>
                                    <p:animEffect transition="in" filter="fade">
                                      <p:cBhvr>
                                        <p:cTn id="72" dur="1000"/>
                                        <p:tgtEl>
                                          <p:spTgt spid="2054"/>
                                        </p:tgtEl>
                                      </p:cBhvr>
                                    </p:animEffect>
                                    <p:anim calcmode="lin" valueType="num">
                                      <p:cBhvr>
                                        <p:cTn id="73" dur="1000" fill="hold"/>
                                        <p:tgtEl>
                                          <p:spTgt spid="2054"/>
                                        </p:tgtEl>
                                        <p:attrNameLst>
                                          <p:attrName>ppt_x</p:attrName>
                                        </p:attrNameLst>
                                      </p:cBhvr>
                                      <p:tavLst>
                                        <p:tav tm="0">
                                          <p:val>
                                            <p:strVal val="#ppt_x"/>
                                          </p:val>
                                        </p:tav>
                                        <p:tav tm="100000">
                                          <p:val>
                                            <p:strVal val="#ppt_x"/>
                                          </p:val>
                                        </p:tav>
                                      </p:tavLst>
                                    </p:anim>
                                    <p:anim calcmode="lin" valueType="num">
                                      <p:cBhvr>
                                        <p:cTn id="74" dur="1000" fill="hold"/>
                                        <p:tgtEl>
                                          <p:spTgt spid="2054"/>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73"/>
                                        </p:tgtEl>
                                        <p:attrNameLst>
                                          <p:attrName>style.visibility</p:attrName>
                                        </p:attrNameLst>
                                      </p:cBhvr>
                                      <p:to>
                                        <p:strVal val="visible"/>
                                      </p:to>
                                    </p:set>
                                    <p:animEffect transition="in" filter="fade">
                                      <p:cBhvr>
                                        <p:cTn id="77" dur="1000"/>
                                        <p:tgtEl>
                                          <p:spTgt spid="73"/>
                                        </p:tgtEl>
                                      </p:cBhvr>
                                    </p:animEffect>
                                    <p:anim calcmode="lin" valueType="num">
                                      <p:cBhvr>
                                        <p:cTn id="78" dur="1000" fill="hold"/>
                                        <p:tgtEl>
                                          <p:spTgt spid="73"/>
                                        </p:tgtEl>
                                        <p:attrNameLst>
                                          <p:attrName>ppt_x</p:attrName>
                                        </p:attrNameLst>
                                      </p:cBhvr>
                                      <p:tavLst>
                                        <p:tav tm="0">
                                          <p:val>
                                            <p:strVal val="#ppt_x"/>
                                          </p:val>
                                        </p:tav>
                                        <p:tav tm="100000">
                                          <p:val>
                                            <p:strVal val="#ppt_x"/>
                                          </p:val>
                                        </p:tav>
                                      </p:tavLst>
                                    </p:anim>
                                    <p:anim calcmode="lin" valueType="num">
                                      <p:cBhvr>
                                        <p:cTn id="79" dur="1000" fill="hold"/>
                                        <p:tgtEl>
                                          <p:spTgt spid="73"/>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29" presetClass="entr" presetSubtype="0" fill="hold" grpId="0" nodeType="clickEffect">
                                  <p:stCondLst>
                                    <p:cond delay="0"/>
                                  </p:stCondLst>
                                  <p:childTnLst>
                                    <p:set>
                                      <p:cBhvr>
                                        <p:cTn id="83" dur="1" fill="hold">
                                          <p:stCondLst>
                                            <p:cond delay="0"/>
                                          </p:stCondLst>
                                        </p:cTn>
                                        <p:tgtEl>
                                          <p:spTgt spid="64"/>
                                        </p:tgtEl>
                                        <p:attrNameLst>
                                          <p:attrName>style.visibility</p:attrName>
                                        </p:attrNameLst>
                                      </p:cBhvr>
                                      <p:to>
                                        <p:strVal val="visible"/>
                                      </p:to>
                                    </p:set>
                                    <p:anim calcmode="lin" valueType="num">
                                      <p:cBhvr>
                                        <p:cTn id="84" dur="1000" fill="hold"/>
                                        <p:tgtEl>
                                          <p:spTgt spid="64"/>
                                        </p:tgtEl>
                                        <p:attrNameLst>
                                          <p:attrName>ppt_x</p:attrName>
                                        </p:attrNameLst>
                                      </p:cBhvr>
                                      <p:tavLst>
                                        <p:tav tm="0">
                                          <p:val>
                                            <p:strVal val="#ppt_x-.2"/>
                                          </p:val>
                                        </p:tav>
                                        <p:tav tm="100000">
                                          <p:val>
                                            <p:strVal val="#ppt_x"/>
                                          </p:val>
                                        </p:tav>
                                      </p:tavLst>
                                    </p:anim>
                                    <p:anim calcmode="lin" valueType="num">
                                      <p:cBhvr>
                                        <p:cTn id="85" dur="1000" fill="hold"/>
                                        <p:tgtEl>
                                          <p:spTgt spid="64"/>
                                        </p:tgtEl>
                                        <p:attrNameLst>
                                          <p:attrName>ppt_y</p:attrName>
                                        </p:attrNameLst>
                                      </p:cBhvr>
                                      <p:tavLst>
                                        <p:tav tm="0">
                                          <p:val>
                                            <p:strVal val="#ppt_y"/>
                                          </p:val>
                                        </p:tav>
                                        <p:tav tm="100000">
                                          <p:val>
                                            <p:strVal val="#ppt_y"/>
                                          </p:val>
                                        </p:tav>
                                      </p:tavLst>
                                    </p:anim>
                                    <p:animEffect transition="in" filter="wipe(right)" prLst="gradientSize: 0.1">
                                      <p:cBhvr>
                                        <p:cTn id="86" dur="1000"/>
                                        <p:tgtEl>
                                          <p:spTgt spid="64"/>
                                        </p:tgtEl>
                                      </p:cBhvr>
                                    </p:animEffect>
                                  </p:childTnLst>
                                </p:cTn>
                              </p:par>
                            </p:childTnLst>
                          </p:cTn>
                        </p:par>
                        <p:par>
                          <p:cTn id="87" fill="hold">
                            <p:stCondLst>
                              <p:cond delay="1000"/>
                            </p:stCondLst>
                            <p:childTnLst>
                              <p:par>
                                <p:cTn id="88" presetID="34" presetClass="entr" presetSubtype="0" fill="hold" nodeType="afterEffect">
                                  <p:stCondLst>
                                    <p:cond delay="0"/>
                                  </p:stCondLst>
                                  <p:childTnLst>
                                    <p:set>
                                      <p:cBhvr>
                                        <p:cTn id="89" dur="1" fill="hold">
                                          <p:stCondLst>
                                            <p:cond delay="0"/>
                                          </p:stCondLst>
                                        </p:cTn>
                                        <p:tgtEl>
                                          <p:spTgt spid="2051"/>
                                        </p:tgtEl>
                                        <p:attrNameLst>
                                          <p:attrName>style.visibility</p:attrName>
                                        </p:attrNameLst>
                                      </p:cBhvr>
                                      <p:to>
                                        <p:strVal val="visible"/>
                                      </p:to>
                                    </p:set>
                                    <p:anim from="(-#ppt_w/2)" to="(#ppt_x)" calcmode="lin" valueType="num">
                                      <p:cBhvr>
                                        <p:cTn id="90" dur="600" fill="hold">
                                          <p:stCondLst>
                                            <p:cond delay="0"/>
                                          </p:stCondLst>
                                        </p:cTn>
                                        <p:tgtEl>
                                          <p:spTgt spid="2051"/>
                                        </p:tgtEl>
                                        <p:attrNameLst>
                                          <p:attrName>ppt_x</p:attrName>
                                        </p:attrNameLst>
                                      </p:cBhvr>
                                    </p:anim>
                                    <p:anim from="0" to="-1.0" calcmode="lin" valueType="num">
                                      <p:cBhvr>
                                        <p:cTn id="91" dur="200" decel="50000" autoRev="1" fill="hold">
                                          <p:stCondLst>
                                            <p:cond delay="600"/>
                                          </p:stCondLst>
                                        </p:cTn>
                                        <p:tgtEl>
                                          <p:spTgt spid="2051"/>
                                        </p:tgtEl>
                                        <p:attrNameLst>
                                          <p:attrName>xshear</p:attrName>
                                        </p:attrNameLst>
                                      </p:cBhvr>
                                    </p:anim>
                                    <p:animScale>
                                      <p:cBhvr>
                                        <p:cTn id="92" dur="200" decel="100000" autoRev="1" fill="hold">
                                          <p:stCondLst>
                                            <p:cond delay="600"/>
                                          </p:stCondLst>
                                        </p:cTn>
                                        <p:tgtEl>
                                          <p:spTgt spid="2051"/>
                                        </p:tgtEl>
                                      </p:cBhvr>
                                      <p:from x="100000" y="100000"/>
                                      <p:to x="80000" y="100000"/>
                                    </p:animScale>
                                    <p:anim by="(#ppt_h/3+#ppt_w*0.1)" calcmode="lin" valueType="num">
                                      <p:cBhvr additive="sum">
                                        <p:cTn id="93" dur="200" decel="100000" autoRev="1" fill="hold">
                                          <p:stCondLst>
                                            <p:cond delay="600"/>
                                          </p:stCondLst>
                                        </p:cTn>
                                        <p:tgtEl>
                                          <p:spTgt spid="2051"/>
                                        </p:tgtEl>
                                        <p:attrNameLst>
                                          <p:attrName>ppt_x</p:attrName>
                                        </p:attrNameLst>
                                      </p:cBhvr>
                                    </p:anim>
                                  </p:childTnLst>
                                </p:cTn>
                              </p:par>
                            </p:childTnLst>
                          </p:cTn>
                        </p:par>
                      </p:childTnLst>
                    </p:cTn>
                  </p:par>
                  <p:par>
                    <p:cTn id="94" fill="hold">
                      <p:stCondLst>
                        <p:cond delay="indefinite"/>
                      </p:stCondLst>
                      <p:childTnLst>
                        <p:par>
                          <p:cTn id="95" fill="hold">
                            <p:stCondLst>
                              <p:cond delay="0"/>
                            </p:stCondLst>
                            <p:childTnLst>
                              <p:par>
                                <p:cTn id="96" presetID="16" presetClass="entr" presetSubtype="26" fill="hold" nodeType="clickEffect">
                                  <p:stCondLst>
                                    <p:cond delay="0"/>
                                  </p:stCondLst>
                                  <p:childTnLst>
                                    <p:set>
                                      <p:cBhvr>
                                        <p:cTn id="97" dur="1" fill="hold">
                                          <p:stCondLst>
                                            <p:cond delay="0"/>
                                          </p:stCondLst>
                                        </p:cTn>
                                        <p:tgtEl>
                                          <p:spTgt spid="2057"/>
                                        </p:tgtEl>
                                        <p:attrNameLst>
                                          <p:attrName>style.visibility</p:attrName>
                                        </p:attrNameLst>
                                      </p:cBhvr>
                                      <p:to>
                                        <p:strVal val="visible"/>
                                      </p:to>
                                    </p:set>
                                    <p:animEffect transition="in" filter="barn(inHorizontal)">
                                      <p:cBhvr>
                                        <p:cTn id="98" dur="500"/>
                                        <p:tgtEl>
                                          <p:spTgt spid="2057"/>
                                        </p:tgtEl>
                                      </p:cBhvr>
                                    </p:animEffect>
                                  </p:childTnLst>
                                </p:cTn>
                              </p:par>
                            </p:childTnLst>
                          </p:cTn>
                        </p:par>
                        <p:par>
                          <p:cTn id="99" fill="hold">
                            <p:stCondLst>
                              <p:cond delay="500"/>
                            </p:stCondLst>
                            <p:childTnLst>
                              <p:par>
                                <p:cTn id="100" presetID="16" presetClass="entr" presetSubtype="26" fill="hold" nodeType="afterEffect">
                                  <p:stCondLst>
                                    <p:cond delay="0"/>
                                  </p:stCondLst>
                                  <p:childTnLst>
                                    <p:set>
                                      <p:cBhvr>
                                        <p:cTn id="101" dur="1" fill="hold">
                                          <p:stCondLst>
                                            <p:cond delay="0"/>
                                          </p:stCondLst>
                                        </p:cTn>
                                        <p:tgtEl>
                                          <p:spTgt spid="2056"/>
                                        </p:tgtEl>
                                        <p:attrNameLst>
                                          <p:attrName>style.visibility</p:attrName>
                                        </p:attrNameLst>
                                      </p:cBhvr>
                                      <p:to>
                                        <p:strVal val="visible"/>
                                      </p:to>
                                    </p:set>
                                    <p:animEffect transition="in" filter="barn(inHorizontal)">
                                      <p:cBhvr>
                                        <p:cTn id="102" dur="500"/>
                                        <p:tgtEl>
                                          <p:spTgt spid="2056"/>
                                        </p:tgtEl>
                                      </p:cBhvr>
                                    </p:animEffect>
                                  </p:childTnLst>
                                </p:cTn>
                              </p:par>
                            </p:childTnLst>
                          </p:cTn>
                        </p:par>
                        <p:par>
                          <p:cTn id="103" fill="hold">
                            <p:stCondLst>
                              <p:cond delay="1000"/>
                            </p:stCondLst>
                            <p:childTnLst>
                              <p:par>
                                <p:cTn id="104" presetID="16" presetClass="entr" presetSubtype="26" fill="hold" nodeType="afterEffect">
                                  <p:stCondLst>
                                    <p:cond delay="0"/>
                                  </p:stCondLst>
                                  <p:childTnLst>
                                    <p:set>
                                      <p:cBhvr>
                                        <p:cTn id="105" dur="1" fill="hold">
                                          <p:stCondLst>
                                            <p:cond delay="0"/>
                                          </p:stCondLst>
                                        </p:cTn>
                                        <p:tgtEl>
                                          <p:spTgt spid="2055"/>
                                        </p:tgtEl>
                                        <p:attrNameLst>
                                          <p:attrName>style.visibility</p:attrName>
                                        </p:attrNameLst>
                                      </p:cBhvr>
                                      <p:to>
                                        <p:strVal val="visible"/>
                                      </p:to>
                                    </p:set>
                                    <p:animEffect transition="in" filter="barn(inHorizontal)">
                                      <p:cBhvr>
                                        <p:cTn id="106" dur="500"/>
                                        <p:tgtEl>
                                          <p:spTgt spid="2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62" grpId="0" animBg="1"/>
      <p:bldP spid="64" grpId="0" animBg="1"/>
      <p:bldP spid="73" grpId="0"/>
      <p:bldP spid="187"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0">
          <a:blip r:embed="rId1">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0" y="2106925"/>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cxnSp>
        <p:nvCxnSpPr>
          <p:cNvPr id="79" name="直接连接符 78"/>
          <p:cNvCxnSpPr/>
          <p:nvPr/>
        </p:nvCxnSpPr>
        <p:spPr bwMode="auto">
          <a:xfrm rot="5400000">
            <a:off x="1572398"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000364"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第五部分</a:t>
            </a: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2928926"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2786061" y="3323275"/>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实时预览</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5528299" y="3643315"/>
            <a:ext cx="1357322"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语音对讲</a:t>
            </a:r>
            <a:endParaRPr kumimoji="0" lang="zh-CN" altLang="en-US"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endParaRPr>
          </a:p>
        </p:txBody>
      </p:sp>
      <p:grpSp>
        <p:nvGrpSpPr>
          <p:cNvPr id="83" name="Group 252"/>
          <p:cNvGrpSpPr/>
          <p:nvPr/>
        </p:nvGrpSpPr>
        <p:grpSpPr bwMode="auto">
          <a:xfrm>
            <a:off x="857224" y="2714624"/>
            <a:ext cx="1143008" cy="857256"/>
            <a:chOff x="0" y="0"/>
            <a:chExt cx="1358" cy="1030"/>
          </a:xfrm>
        </p:grpSpPr>
        <p:sp>
          <p:nvSpPr>
            <p:cNvPr id="85"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86" name="Group 254"/>
            <p:cNvGrpSpPr/>
            <p:nvPr/>
          </p:nvGrpSpPr>
          <p:grpSpPr bwMode="auto">
            <a:xfrm rot="10082854">
              <a:off x="0" y="743"/>
              <a:ext cx="935" cy="227"/>
              <a:chOff x="-5" y="-1"/>
              <a:chExt cx="964" cy="233"/>
            </a:xfrm>
          </p:grpSpPr>
          <p:grpSp>
            <p:nvGrpSpPr>
              <p:cNvPr id="134" name="Group 255"/>
              <p:cNvGrpSpPr/>
              <p:nvPr/>
            </p:nvGrpSpPr>
            <p:grpSpPr bwMode="auto">
              <a:xfrm rot="-9970459" flipH="1" flipV="1">
                <a:off x="-5" y="-1"/>
                <a:ext cx="964" cy="233"/>
                <a:chOff x="-3" y="0"/>
                <a:chExt cx="900" cy="235"/>
              </a:xfrm>
            </p:grpSpPr>
            <p:grpSp>
              <p:nvGrpSpPr>
                <p:cNvPr id="146" name="Group 256"/>
                <p:cNvGrpSpPr/>
                <p:nvPr/>
              </p:nvGrpSpPr>
              <p:grpSpPr bwMode="auto">
                <a:xfrm>
                  <a:off x="-3" y="0"/>
                  <a:ext cx="742" cy="186"/>
                  <a:chOff x="-4" y="0"/>
                  <a:chExt cx="1118" cy="279"/>
                </a:xfrm>
              </p:grpSpPr>
              <p:sp>
                <p:nvSpPr>
                  <p:cNvPr id="152"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3"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4"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5"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7" name="Group 261"/>
                <p:cNvGrpSpPr/>
                <p:nvPr/>
              </p:nvGrpSpPr>
              <p:grpSpPr bwMode="auto">
                <a:xfrm rot="1353540">
                  <a:off x="155" y="49"/>
                  <a:ext cx="742" cy="186"/>
                  <a:chOff x="-4" y="0"/>
                  <a:chExt cx="1118" cy="279"/>
                </a:xfrm>
              </p:grpSpPr>
              <p:sp>
                <p:nvSpPr>
                  <p:cNvPr id="14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35" name="Group 266"/>
              <p:cNvGrpSpPr/>
              <p:nvPr/>
            </p:nvGrpSpPr>
            <p:grpSpPr bwMode="auto">
              <a:xfrm rot="-9970459" flipH="1" flipV="1">
                <a:off x="80" y="24"/>
                <a:ext cx="788" cy="191"/>
                <a:chOff x="-3" y="0"/>
                <a:chExt cx="900" cy="235"/>
              </a:xfrm>
            </p:grpSpPr>
            <p:grpSp>
              <p:nvGrpSpPr>
                <p:cNvPr id="136" name="Group 267"/>
                <p:cNvGrpSpPr/>
                <p:nvPr/>
              </p:nvGrpSpPr>
              <p:grpSpPr bwMode="auto">
                <a:xfrm>
                  <a:off x="-3" y="0"/>
                  <a:ext cx="742" cy="186"/>
                  <a:chOff x="-4" y="0"/>
                  <a:chExt cx="1118" cy="279"/>
                </a:xfrm>
              </p:grpSpPr>
              <p:sp>
                <p:nvSpPr>
                  <p:cNvPr id="142"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5"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7" name="Group 272"/>
                <p:cNvGrpSpPr/>
                <p:nvPr/>
              </p:nvGrpSpPr>
              <p:grpSpPr bwMode="auto">
                <a:xfrm rot="1353540">
                  <a:off x="155" y="49"/>
                  <a:ext cx="742" cy="186"/>
                  <a:chOff x="-4" y="0"/>
                  <a:chExt cx="1118" cy="279"/>
                </a:xfrm>
              </p:grpSpPr>
              <p:sp>
                <p:nvSpPr>
                  <p:cNvPr id="138"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9"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0"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1"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7" name="Group 277"/>
            <p:cNvGrpSpPr/>
            <p:nvPr/>
          </p:nvGrpSpPr>
          <p:grpSpPr bwMode="auto">
            <a:xfrm rot="-232145">
              <a:off x="368" y="66"/>
              <a:ext cx="963" cy="244"/>
              <a:chOff x="-7" y="-1"/>
              <a:chExt cx="994" cy="257"/>
            </a:xfrm>
          </p:grpSpPr>
          <p:grpSp>
            <p:nvGrpSpPr>
              <p:cNvPr id="88" name="Group 278"/>
              <p:cNvGrpSpPr/>
              <p:nvPr/>
            </p:nvGrpSpPr>
            <p:grpSpPr bwMode="auto">
              <a:xfrm rot="513316">
                <a:off x="-7" y="-1"/>
                <a:ext cx="964" cy="233"/>
                <a:chOff x="-5" y="-1"/>
                <a:chExt cx="964" cy="233"/>
              </a:xfrm>
            </p:grpSpPr>
            <p:grpSp>
              <p:nvGrpSpPr>
                <p:cNvPr id="112" name="Group 279"/>
                <p:cNvGrpSpPr/>
                <p:nvPr/>
              </p:nvGrpSpPr>
              <p:grpSpPr bwMode="auto">
                <a:xfrm rot="-9970459" flipH="1" flipV="1">
                  <a:off x="-5" y="-1"/>
                  <a:ext cx="964" cy="233"/>
                  <a:chOff x="-3" y="0"/>
                  <a:chExt cx="900" cy="235"/>
                </a:xfrm>
              </p:grpSpPr>
              <p:grpSp>
                <p:nvGrpSpPr>
                  <p:cNvPr id="124" name="Group 280"/>
                  <p:cNvGrpSpPr/>
                  <p:nvPr/>
                </p:nvGrpSpPr>
                <p:grpSpPr bwMode="auto">
                  <a:xfrm>
                    <a:off x="-3" y="0"/>
                    <a:ext cx="742" cy="186"/>
                    <a:chOff x="-4" y="0"/>
                    <a:chExt cx="1118" cy="279"/>
                  </a:xfrm>
                </p:grpSpPr>
                <p:sp>
                  <p:nvSpPr>
                    <p:cNvPr id="13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25" name="Group 285"/>
                  <p:cNvGrpSpPr/>
                  <p:nvPr/>
                </p:nvGrpSpPr>
                <p:grpSpPr bwMode="auto">
                  <a:xfrm rot="1353540">
                    <a:off x="155" y="49"/>
                    <a:ext cx="742" cy="186"/>
                    <a:chOff x="-4" y="0"/>
                    <a:chExt cx="1118" cy="279"/>
                  </a:xfrm>
                </p:grpSpPr>
                <p:sp>
                  <p:nvSpPr>
                    <p:cNvPr id="126"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7"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8"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9"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13" name="Group 290"/>
                <p:cNvGrpSpPr/>
                <p:nvPr/>
              </p:nvGrpSpPr>
              <p:grpSpPr bwMode="auto">
                <a:xfrm rot="-9970459" flipH="1" flipV="1">
                  <a:off x="80" y="24"/>
                  <a:ext cx="788" cy="191"/>
                  <a:chOff x="-3" y="0"/>
                  <a:chExt cx="900" cy="235"/>
                </a:xfrm>
              </p:grpSpPr>
              <p:grpSp>
                <p:nvGrpSpPr>
                  <p:cNvPr id="114" name="Group 291"/>
                  <p:cNvGrpSpPr/>
                  <p:nvPr/>
                </p:nvGrpSpPr>
                <p:grpSpPr bwMode="auto">
                  <a:xfrm>
                    <a:off x="-3" y="0"/>
                    <a:ext cx="742" cy="186"/>
                    <a:chOff x="-4" y="0"/>
                    <a:chExt cx="1118" cy="279"/>
                  </a:xfrm>
                </p:grpSpPr>
                <p:sp>
                  <p:nvSpPr>
                    <p:cNvPr id="120"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1"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2"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3"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5" name="Group 296"/>
                  <p:cNvGrpSpPr/>
                  <p:nvPr/>
                </p:nvGrpSpPr>
                <p:grpSpPr bwMode="auto">
                  <a:xfrm rot="1353540">
                    <a:off x="155" y="49"/>
                    <a:ext cx="742" cy="186"/>
                    <a:chOff x="-4" y="0"/>
                    <a:chExt cx="1118" cy="279"/>
                  </a:xfrm>
                </p:grpSpPr>
                <p:sp>
                  <p:nvSpPr>
                    <p:cNvPr id="116"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7"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8"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9"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89" name="Group 301"/>
              <p:cNvGrpSpPr/>
              <p:nvPr/>
            </p:nvGrpSpPr>
            <p:grpSpPr bwMode="auto">
              <a:xfrm rot="513316">
                <a:off x="23" y="23"/>
                <a:ext cx="964" cy="233"/>
                <a:chOff x="-5" y="-1"/>
                <a:chExt cx="964" cy="233"/>
              </a:xfrm>
            </p:grpSpPr>
            <p:grpSp>
              <p:nvGrpSpPr>
                <p:cNvPr id="90" name="Group 302"/>
                <p:cNvGrpSpPr/>
                <p:nvPr/>
              </p:nvGrpSpPr>
              <p:grpSpPr bwMode="auto">
                <a:xfrm rot="-9970459" flipH="1" flipV="1">
                  <a:off x="-5" y="-1"/>
                  <a:ext cx="964" cy="233"/>
                  <a:chOff x="-3" y="0"/>
                  <a:chExt cx="900" cy="235"/>
                </a:xfrm>
              </p:grpSpPr>
              <p:grpSp>
                <p:nvGrpSpPr>
                  <p:cNvPr id="102" name="Group 303"/>
                  <p:cNvGrpSpPr/>
                  <p:nvPr/>
                </p:nvGrpSpPr>
                <p:grpSpPr bwMode="auto">
                  <a:xfrm>
                    <a:off x="-3" y="0"/>
                    <a:ext cx="742" cy="186"/>
                    <a:chOff x="-4" y="0"/>
                    <a:chExt cx="1118" cy="279"/>
                  </a:xfrm>
                </p:grpSpPr>
                <p:sp>
                  <p:nvSpPr>
                    <p:cNvPr id="108"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9"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10"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11"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03" name="Group 308"/>
                  <p:cNvGrpSpPr/>
                  <p:nvPr/>
                </p:nvGrpSpPr>
                <p:grpSpPr bwMode="auto">
                  <a:xfrm rot="1353540">
                    <a:off x="155" y="49"/>
                    <a:ext cx="742" cy="186"/>
                    <a:chOff x="-4" y="0"/>
                    <a:chExt cx="1118" cy="279"/>
                  </a:xfrm>
                </p:grpSpPr>
                <p:sp>
                  <p:nvSpPr>
                    <p:cNvPr id="104"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5"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6"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7"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91" name="Group 313"/>
                <p:cNvGrpSpPr/>
                <p:nvPr/>
              </p:nvGrpSpPr>
              <p:grpSpPr bwMode="auto">
                <a:xfrm rot="-9970459" flipH="1" flipV="1">
                  <a:off x="80" y="24"/>
                  <a:ext cx="788" cy="191"/>
                  <a:chOff x="-3" y="0"/>
                  <a:chExt cx="900" cy="235"/>
                </a:xfrm>
              </p:grpSpPr>
              <p:grpSp>
                <p:nvGrpSpPr>
                  <p:cNvPr id="92" name="Group 314"/>
                  <p:cNvGrpSpPr/>
                  <p:nvPr/>
                </p:nvGrpSpPr>
                <p:grpSpPr bwMode="auto">
                  <a:xfrm>
                    <a:off x="-3" y="0"/>
                    <a:ext cx="742" cy="186"/>
                    <a:chOff x="-4" y="0"/>
                    <a:chExt cx="1118" cy="279"/>
                  </a:xfrm>
                </p:grpSpPr>
                <p:sp>
                  <p:nvSpPr>
                    <p:cNvPr id="98"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9"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0"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1"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93" name="Group 319"/>
                  <p:cNvGrpSpPr/>
                  <p:nvPr/>
                </p:nvGrpSpPr>
                <p:grpSpPr bwMode="auto">
                  <a:xfrm rot="1353540">
                    <a:off x="155" y="49"/>
                    <a:ext cx="742" cy="186"/>
                    <a:chOff x="-4" y="0"/>
                    <a:chExt cx="1118" cy="279"/>
                  </a:xfrm>
                </p:grpSpPr>
                <p:sp>
                  <p:nvSpPr>
                    <p:cNvPr id="94"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5"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6"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7"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156" name="Text Box 22"/>
          <p:cNvSpPr txBox="1">
            <a:spLocks noChangeArrowheads="1"/>
          </p:cNvSpPr>
          <p:nvPr/>
        </p:nvSpPr>
        <p:spPr bwMode="auto">
          <a:xfrm>
            <a:off x="1000100" y="2728234"/>
            <a:ext cx="714380"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cs typeface="Arial" panose="020B0604020202020204" pitchFamily="34" charset="0"/>
              </a:rPr>
              <a:t>5</a:t>
            </a:r>
            <a:endParaRPr lang="en-US" sz="4400" i="1" dirty="0">
              <a:solidFill>
                <a:schemeClr val="bg1"/>
              </a:solidFill>
              <a:cs typeface="Arial" panose="020B0604020202020204" pitchFamily="34" charset="0"/>
            </a:endParaRPr>
          </a:p>
        </p:txBody>
      </p:sp>
      <p:sp>
        <p:nvSpPr>
          <p:cNvPr id="157" name="矩形 156"/>
          <p:cNvSpPr/>
          <p:nvPr/>
        </p:nvSpPr>
        <p:spPr bwMode="auto">
          <a:xfrm>
            <a:off x="7100896" y="3334705"/>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轨迹回放</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158" name="矩形 157"/>
          <p:cNvSpPr/>
          <p:nvPr/>
        </p:nvSpPr>
        <p:spPr bwMode="auto">
          <a:xfrm>
            <a:off x="2785734" y="364331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a:t>
            </a:r>
            <a:r>
              <a:rPr lang="zh-CN" altLang="en-US" dirty="0" smtClean="0">
                <a:solidFill>
                  <a:schemeClr val="bg1"/>
                </a:solidFill>
              </a:rPr>
              <a:t>远程锁车</a:t>
            </a:r>
            <a:endParaRPr lang="zh-CN" altLang="en-US" dirty="0" smtClean="0">
              <a:solidFill>
                <a:schemeClr val="bg1"/>
              </a:solidFill>
            </a:endParaRPr>
          </a:p>
        </p:txBody>
      </p:sp>
      <p:sp>
        <p:nvSpPr>
          <p:cNvPr id="159" name="矩形 158"/>
          <p:cNvSpPr/>
          <p:nvPr/>
        </p:nvSpPr>
        <p:spPr bwMode="auto">
          <a:xfrm>
            <a:off x="4134166" y="364331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紧急</a:t>
            </a:r>
            <a:r>
              <a:rPr lang="zh-CN" altLang="en-US" dirty="0" smtClean="0">
                <a:solidFill>
                  <a:schemeClr val="bg1"/>
                </a:solidFill>
              </a:rPr>
              <a:t>报警</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160" name="矩形 159"/>
          <p:cNvSpPr/>
          <p:nvPr/>
        </p:nvSpPr>
        <p:spPr bwMode="auto">
          <a:xfrm>
            <a:off x="4133551" y="3334705"/>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录像回放</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161" name="矩形 160"/>
          <p:cNvSpPr/>
          <p:nvPr/>
        </p:nvSpPr>
        <p:spPr bwMode="auto">
          <a:xfrm>
            <a:off x="5528001" y="333470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电子地图</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163" name="矩形 162"/>
          <p:cNvSpPr/>
          <p:nvPr/>
        </p:nvSpPr>
        <p:spPr bwMode="auto">
          <a:xfrm>
            <a:off x="0" y="5429268"/>
            <a:ext cx="1928794"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 name="矩形 2"/>
          <p:cNvSpPr/>
          <p:nvPr/>
        </p:nvSpPr>
        <p:spPr bwMode="auto">
          <a:xfrm>
            <a:off x="7100896" y="371507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r>
              <a:rPr lang="en-US" altLang="zh-CN" dirty="0" smtClean="0">
                <a:solidFill>
                  <a:schemeClr val="bg1"/>
                </a:solidFill>
              </a:rPr>
              <a:t>√ </a:t>
            </a:r>
            <a:r>
              <a:rPr lang="zh-CN" altLang="en-US" dirty="0" smtClean="0">
                <a:solidFill>
                  <a:schemeClr val="bg1"/>
                </a:solidFill>
              </a:rPr>
              <a:t>信息管理</a:t>
            </a:r>
            <a:endParaRPr lang="zh-CN" altLang="en-US" dirty="0" smtClean="0">
              <a:solidFill>
                <a:schemeClr val="bg1"/>
              </a:solidFill>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0"/>
                            </p:stCondLst>
                            <p:childTnLst>
                              <p:par>
                                <p:cTn id="10" presetID="17" presetClass="entr" presetSubtype="10" fill="hold" nodeType="afterEffect">
                                  <p:stCondLst>
                                    <p:cond delay="0"/>
                                  </p:stCondLst>
                                  <p:childTnLst>
                                    <p:set>
                                      <p:cBhvr>
                                        <p:cTn id="11" dur="1" fill="hold">
                                          <p:stCondLst>
                                            <p:cond delay="0"/>
                                          </p:stCondLst>
                                        </p:cTn>
                                        <p:tgtEl>
                                          <p:spTgt spid="83"/>
                                        </p:tgtEl>
                                        <p:attrNameLst>
                                          <p:attrName>style.visibility</p:attrName>
                                        </p:attrNameLst>
                                      </p:cBhvr>
                                      <p:to>
                                        <p:strVal val="visible"/>
                                      </p:to>
                                    </p:set>
                                    <p:anim calcmode="lin" valueType="num">
                                      <p:cBhvr>
                                        <p:cTn id="12" dur="500" fill="hold"/>
                                        <p:tgtEl>
                                          <p:spTgt spid="83"/>
                                        </p:tgtEl>
                                        <p:attrNameLst>
                                          <p:attrName>ppt_w</p:attrName>
                                        </p:attrNameLst>
                                      </p:cBhvr>
                                      <p:tavLst>
                                        <p:tav tm="0">
                                          <p:val>
                                            <p:fltVal val="0"/>
                                          </p:val>
                                        </p:tav>
                                        <p:tav tm="100000">
                                          <p:val>
                                            <p:strVal val="#ppt_w"/>
                                          </p:val>
                                        </p:tav>
                                      </p:tavLst>
                                    </p:anim>
                                    <p:anim calcmode="lin" valueType="num">
                                      <p:cBhvr>
                                        <p:cTn id="13" dur="500" fill="hold"/>
                                        <p:tgtEl>
                                          <p:spTgt spid="83"/>
                                        </p:tgtEl>
                                        <p:attrNameLst>
                                          <p:attrName>ppt_h</p:attrName>
                                        </p:attrNameLst>
                                      </p:cBhvr>
                                      <p:tavLst>
                                        <p:tav tm="0">
                                          <p:val>
                                            <p:strVal val="#ppt_h"/>
                                          </p:val>
                                        </p:tav>
                                        <p:tav tm="100000">
                                          <p:val>
                                            <p:strVal val="#ppt_h"/>
                                          </p:val>
                                        </p:tav>
                                      </p:tavLst>
                                    </p:anim>
                                  </p:childTnLst>
                                </p:cTn>
                              </p:par>
                              <p:par>
                                <p:cTn id="14" presetID="17" presetClass="entr" presetSubtype="10" fill="hold" grpId="0" nodeType="withEffect">
                                  <p:stCondLst>
                                    <p:cond delay="0"/>
                                  </p:stCondLst>
                                  <p:childTnLst>
                                    <p:set>
                                      <p:cBhvr>
                                        <p:cTn id="15" dur="1" fill="hold">
                                          <p:stCondLst>
                                            <p:cond delay="0"/>
                                          </p:stCondLst>
                                        </p:cTn>
                                        <p:tgtEl>
                                          <p:spTgt spid="156"/>
                                        </p:tgtEl>
                                        <p:attrNameLst>
                                          <p:attrName>style.visibility</p:attrName>
                                        </p:attrNameLst>
                                      </p:cBhvr>
                                      <p:to>
                                        <p:strVal val="visible"/>
                                      </p:to>
                                    </p:set>
                                    <p:anim calcmode="lin" valueType="num">
                                      <p:cBhvr>
                                        <p:cTn id="16" dur="500" fill="hold"/>
                                        <p:tgtEl>
                                          <p:spTgt spid="156"/>
                                        </p:tgtEl>
                                        <p:attrNameLst>
                                          <p:attrName>ppt_w</p:attrName>
                                        </p:attrNameLst>
                                      </p:cBhvr>
                                      <p:tavLst>
                                        <p:tav tm="0">
                                          <p:val>
                                            <p:fltVal val="0"/>
                                          </p:val>
                                        </p:tav>
                                        <p:tav tm="100000">
                                          <p:val>
                                            <p:strVal val="#ppt_w"/>
                                          </p:val>
                                        </p:tav>
                                      </p:tavLst>
                                    </p:anim>
                                    <p:anim calcmode="lin" valueType="num">
                                      <p:cBhvr>
                                        <p:cTn id="17" dur="500" fill="hold"/>
                                        <p:tgtEl>
                                          <p:spTgt spid="156"/>
                                        </p:tgtEl>
                                        <p:attrNameLst>
                                          <p:attrName>ppt_h</p:attrName>
                                        </p:attrNameLst>
                                      </p:cBhvr>
                                      <p:tavLst>
                                        <p:tav tm="0">
                                          <p:val>
                                            <p:strVal val="#ppt_h"/>
                                          </p:val>
                                        </p:tav>
                                        <p:tav tm="100000">
                                          <p:val>
                                            <p:strVal val="#ppt_h"/>
                                          </p:val>
                                        </p:tav>
                                      </p:tavLst>
                                    </p:anim>
                                  </p:childTnLst>
                                </p:cTn>
                              </p:par>
                              <p:par>
                                <p:cTn id="18" presetID="49" presetClass="entr" presetSubtype="0" decel="100000" fill="hold" nodeType="withEffect">
                                  <p:stCondLst>
                                    <p:cond delay="0"/>
                                  </p:stCondLst>
                                  <p:childTnLst>
                                    <p:set>
                                      <p:cBhvr>
                                        <p:cTn id="19" dur="1" fill="hold">
                                          <p:stCondLst>
                                            <p:cond delay="0"/>
                                          </p:stCondLst>
                                        </p:cTn>
                                        <p:tgtEl>
                                          <p:spTgt spid="79"/>
                                        </p:tgtEl>
                                        <p:attrNameLst>
                                          <p:attrName>style.visibility</p:attrName>
                                        </p:attrNameLst>
                                      </p:cBhvr>
                                      <p:to>
                                        <p:strVal val="visible"/>
                                      </p:to>
                                    </p:set>
                                    <p:anim calcmode="lin" valueType="num">
                                      <p:cBhvr>
                                        <p:cTn id="20" dur="500" fill="hold"/>
                                        <p:tgtEl>
                                          <p:spTgt spid="79"/>
                                        </p:tgtEl>
                                        <p:attrNameLst>
                                          <p:attrName>ppt_w</p:attrName>
                                        </p:attrNameLst>
                                      </p:cBhvr>
                                      <p:tavLst>
                                        <p:tav tm="0">
                                          <p:val>
                                            <p:fltVal val="0"/>
                                          </p:val>
                                        </p:tav>
                                        <p:tav tm="100000">
                                          <p:val>
                                            <p:strVal val="#ppt_w"/>
                                          </p:val>
                                        </p:tav>
                                      </p:tavLst>
                                    </p:anim>
                                    <p:anim calcmode="lin" valueType="num">
                                      <p:cBhvr>
                                        <p:cTn id="21" dur="500" fill="hold"/>
                                        <p:tgtEl>
                                          <p:spTgt spid="79"/>
                                        </p:tgtEl>
                                        <p:attrNameLst>
                                          <p:attrName>ppt_h</p:attrName>
                                        </p:attrNameLst>
                                      </p:cBhvr>
                                      <p:tavLst>
                                        <p:tav tm="0">
                                          <p:val>
                                            <p:fltVal val="0"/>
                                          </p:val>
                                        </p:tav>
                                        <p:tav tm="100000">
                                          <p:val>
                                            <p:strVal val="#ppt_h"/>
                                          </p:val>
                                        </p:tav>
                                      </p:tavLst>
                                    </p:anim>
                                    <p:anim calcmode="lin" valueType="num">
                                      <p:cBhvr>
                                        <p:cTn id="22" dur="500" fill="hold"/>
                                        <p:tgtEl>
                                          <p:spTgt spid="79"/>
                                        </p:tgtEl>
                                        <p:attrNameLst>
                                          <p:attrName>style.rotation</p:attrName>
                                        </p:attrNameLst>
                                      </p:cBhvr>
                                      <p:tavLst>
                                        <p:tav tm="0">
                                          <p:val>
                                            <p:fltVal val="360"/>
                                          </p:val>
                                        </p:tav>
                                        <p:tav tm="100000">
                                          <p:val>
                                            <p:fltVal val="0"/>
                                          </p:val>
                                        </p:tav>
                                      </p:tavLst>
                                    </p:anim>
                                    <p:animEffect transition="in" filter="fade">
                                      <p:cBhvr>
                                        <p:cTn id="23" dur="500"/>
                                        <p:tgtEl>
                                          <p:spTgt spid="79"/>
                                        </p:tgtEl>
                                      </p:cBhvr>
                                    </p:animEffect>
                                  </p:childTnLst>
                                </p:cTn>
                              </p:par>
                            </p:childTnLst>
                          </p:cTn>
                        </p:par>
                        <p:par>
                          <p:cTn id="24" fill="hold">
                            <p:stCondLst>
                              <p:cond delay="500"/>
                            </p:stCondLst>
                            <p:childTnLst>
                              <p:par>
                                <p:cTn id="25" presetID="29" presetClass="entr" presetSubtype="0"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 calcmode="lin" valueType="num">
                                      <p:cBhvr>
                                        <p:cTn id="27" dur="1000" fill="hold"/>
                                        <p:tgtEl>
                                          <p:spTgt spid="80"/>
                                        </p:tgtEl>
                                        <p:attrNameLst>
                                          <p:attrName>ppt_x</p:attrName>
                                        </p:attrNameLst>
                                      </p:cBhvr>
                                      <p:tavLst>
                                        <p:tav tm="0">
                                          <p:val>
                                            <p:strVal val="#ppt_x-.2"/>
                                          </p:val>
                                        </p:tav>
                                        <p:tav tm="100000">
                                          <p:val>
                                            <p:strVal val="#ppt_x"/>
                                          </p:val>
                                        </p:tav>
                                      </p:tavLst>
                                    </p:anim>
                                    <p:anim calcmode="lin" valueType="num">
                                      <p:cBhvr>
                                        <p:cTn id="28" dur="1000" fill="hold"/>
                                        <p:tgtEl>
                                          <p:spTgt spid="80"/>
                                        </p:tgtEl>
                                        <p:attrNameLst>
                                          <p:attrName>ppt_y</p:attrName>
                                        </p:attrNameLst>
                                      </p:cBhvr>
                                      <p:tavLst>
                                        <p:tav tm="0">
                                          <p:val>
                                            <p:strVal val="#ppt_y"/>
                                          </p:val>
                                        </p:tav>
                                        <p:tav tm="100000">
                                          <p:val>
                                            <p:strVal val="#ppt_y"/>
                                          </p:val>
                                        </p:tav>
                                      </p:tavLst>
                                    </p:anim>
                                    <p:animEffect transition="in" filter="wipe(right)" prLst="gradientSize: 0.1">
                                      <p:cBhvr>
                                        <p:cTn id="29" dur="1000"/>
                                        <p:tgtEl>
                                          <p:spTgt spid="80"/>
                                        </p:tgtEl>
                                      </p:cBhvr>
                                    </p:animEffect>
                                  </p:childTnLst>
                                </p:cTn>
                              </p:par>
                              <p:par>
                                <p:cTn id="30" presetID="29" presetClass="entr" presetSubtype="0" fill="hold" grpId="0" nodeType="withEffect">
                                  <p:stCondLst>
                                    <p:cond delay="0"/>
                                  </p:stCondLst>
                                  <p:childTnLst>
                                    <p:set>
                                      <p:cBhvr>
                                        <p:cTn id="31" dur="1" fill="hold">
                                          <p:stCondLst>
                                            <p:cond delay="0"/>
                                          </p:stCondLst>
                                        </p:cTn>
                                        <p:tgtEl>
                                          <p:spTgt spid="81"/>
                                        </p:tgtEl>
                                        <p:attrNameLst>
                                          <p:attrName>style.visibility</p:attrName>
                                        </p:attrNameLst>
                                      </p:cBhvr>
                                      <p:to>
                                        <p:strVal val="visible"/>
                                      </p:to>
                                    </p:set>
                                    <p:anim calcmode="lin" valueType="num">
                                      <p:cBhvr>
                                        <p:cTn id="32" dur="1000" fill="hold"/>
                                        <p:tgtEl>
                                          <p:spTgt spid="81"/>
                                        </p:tgtEl>
                                        <p:attrNameLst>
                                          <p:attrName>ppt_x</p:attrName>
                                        </p:attrNameLst>
                                      </p:cBhvr>
                                      <p:tavLst>
                                        <p:tav tm="0">
                                          <p:val>
                                            <p:strVal val="#ppt_x-.2"/>
                                          </p:val>
                                        </p:tav>
                                        <p:tav tm="100000">
                                          <p:val>
                                            <p:strVal val="#ppt_x"/>
                                          </p:val>
                                        </p:tav>
                                      </p:tavLst>
                                    </p:anim>
                                    <p:anim calcmode="lin" valueType="num">
                                      <p:cBhvr>
                                        <p:cTn id="33" dur="1000" fill="hold"/>
                                        <p:tgtEl>
                                          <p:spTgt spid="81"/>
                                        </p:tgtEl>
                                        <p:attrNameLst>
                                          <p:attrName>ppt_y</p:attrName>
                                        </p:attrNameLst>
                                      </p:cBhvr>
                                      <p:tavLst>
                                        <p:tav tm="0">
                                          <p:val>
                                            <p:strVal val="#ppt_y"/>
                                          </p:val>
                                        </p:tav>
                                        <p:tav tm="100000">
                                          <p:val>
                                            <p:strVal val="#ppt_y"/>
                                          </p:val>
                                        </p:tav>
                                      </p:tavLst>
                                    </p:anim>
                                    <p:animEffect transition="in" filter="wipe(right)" prLst="gradientSize: 0.1">
                                      <p:cBhvr>
                                        <p:cTn id="34" dur="1000"/>
                                        <p:tgtEl>
                                          <p:spTgt spid="81"/>
                                        </p:tgtEl>
                                      </p:cBhvr>
                                    </p:animEffect>
                                  </p:childTnLst>
                                </p:cTn>
                              </p:par>
                            </p:childTnLst>
                          </p:cTn>
                        </p:par>
                        <p:par>
                          <p:cTn id="35" fill="hold">
                            <p:stCondLst>
                              <p:cond delay="1500"/>
                            </p:stCondLst>
                            <p:childTnLst>
                              <p:par>
                                <p:cTn id="36" presetID="42" presetClass="entr" presetSubtype="0" fill="hold" grpId="0" nodeType="afterEffect">
                                  <p:stCondLst>
                                    <p:cond delay="0"/>
                                  </p:stCondLst>
                                  <p:childTnLst>
                                    <p:set>
                                      <p:cBhvr>
                                        <p:cTn id="37" dur="1" fill="hold">
                                          <p:stCondLst>
                                            <p:cond delay="0"/>
                                          </p:stCondLst>
                                        </p:cTn>
                                        <p:tgtEl>
                                          <p:spTgt spid="84"/>
                                        </p:tgtEl>
                                        <p:attrNameLst>
                                          <p:attrName>style.visibility</p:attrName>
                                        </p:attrNameLst>
                                      </p:cBhvr>
                                      <p:to>
                                        <p:strVal val="visible"/>
                                      </p:to>
                                    </p:set>
                                    <p:animEffect transition="in" filter="fade">
                                      <p:cBhvr>
                                        <p:cTn id="38" dur="1000"/>
                                        <p:tgtEl>
                                          <p:spTgt spid="84"/>
                                        </p:tgtEl>
                                      </p:cBhvr>
                                    </p:animEffect>
                                    <p:anim calcmode="lin" valueType="num">
                                      <p:cBhvr>
                                        <p:cTn id="39" dur="1000" fill="hold"/>
                                        <p:tgtEl>
                                          <p:spTgt spid="84"/>
                                        </p:tgtEl>
                                        <p:attrNameLst>
                                          <p:attrName>ppt_x</p:attrName>
                                        </p:attrNameLst>
                                      </p:cBhvr>
                                      <p:tavLst>
                                        <p:tav tm="0">
                                          <p:val>
                                            <p:strVal val="#ppt_x"/>
                                          </p:val>
                                        </p:tav>
                                        <p:tav tm="100000">
                                          <p:val>
                                            <p:strVal val="#ppt_x"/>
                                          </p:val>
                                        </p:tav>
                                      </p:tavLst>
                                    </p:anim>
                                    <p:anim calcmode="lin" valueType="num">
                                      <p:cBhvr>
                                        <p:cTn id="40" dur="1000" fill="hold"/>
                                        <p:tgtEl>
                                          <p:spTgt spid="84"/>
                                        </p:tgtEl>
                                        <p:attrNameLst>
                                          <p:attrName>ppt_y</p:attrName>
                                        </p:attrNameLst>
                                      </p:cBhvr>
                                      <p:tavLst>
                                        <p:tav tm="0">
                                          <p:val>
                                            <p:strVal val="#ppt_y+.1"/>
                                          </p:val>
                                        </p:tav>
                                        <p:tav tm="100000">
                                          <p:val>
                                            <p:strVal val="#ppt_y"/>
                                          </p:val>
                                        </p:tav>
                                      </p:tavLst>
                                    </p:anim>
                                  </p:childTnLst>
                                </p:cTn>
                              </p:par>
                            </p:childTnLst>
                          </p:cTn>
                        </p:par>
                        <p:par>
                          <p:cTn id="41" fill="hold">
                            <p:stCondLst>
                              <p:cond delay="2500"/>
                            </p:stCondLst>
                            <p:childTnLst>
                              <p:par>
                                <p:cTn id="42" presetID="42" presetClass="entr" presetSubtype="0" fill="hold" grpId="0" nodeType="afterEffect">
                                  <p:stCondLst>
                                    <p:cond delay="0"/>
                                  </p:stCondLst>
                                  <p:childTnLst>
                                    <p:set>
                                      <p:cBhvr>
                                        <p:cTn id="43" dur="1" fill="hold">
                                          <p:stCondLst>
                                            <p:cond delay="0"/>
                                          </p:stCondLst>
                                        </p:cTn>
                                        <p:tgtEl>
                                          <p:spTgt spid="82"/>
                                        </p:tgtEl>
                                        <p:attrNameLst>
                                          <p:attrName>style.visibility</p:attrName>
                                        </p:attrNameLst>
                                      </p:cBhvr>
                                      <p:to>
                                        <p:strVal val="visible"/>
                                      </p:to>
                                    </p:set>
                                    <p:animEffect transition="in" filter="fade">
                                      <p:cBhvr>
                                        <p:cTn id="44" dur="1000"/>
                                        <p:tgtEl>
                                          <p:spTgt spid="82"/>
                                        </p:tgtEl>
                                      </p:cBhvr>
                                    </p:animEffect>
                                    <p:anim calcmode="lin" valueType="num">
                                      <p:cBhvr>
                                        <p:cTn id="45" dur="1000" fill="hold"/>
                                        <p:tgtEl>
                                          <p:spTgt spid="82"/>
                                        </p:tgtEl>
                                        <p:attrNameLst>
                                          <p:attrName>ppt_x</p:attrName>
                                        </p:attrNameLst>
                                      </p:cBhvr>
                                      <p:tavLst>
                                        <p:tav tm="0">
                                          <p:val>
                                            <p:strVal val="#ppt_x"/>
                                          </p:val>
                                        </p:tav>
                                        <p:tav tm="100000">
                                          <p:val>
                                            <p:strVal val="#ppt_x"/>
                                          </p:val>
                                        </p:tav>
                                      </p:tavLst>
                                    </p:anim>
                                    <p:anim calcmode="lin" valueType="num">
                                      <p:cBhvr>
                                        <p:cTn id="46" dur="1000" fill="hold"/>
                                        <p:tgtEl>
                                          <p:spTgt spid="82"/>
                                        </p:tgtEl>
                                        <p:attrNameLst>
                                          <p:attrName>ppt_y</p:attrName>
                                        </p:attrNameLst>
                                      </p:cBhvr>
                                      <p:tavLst>
                                        <p:tav tm="0">
                                          <p:val>
                                            <p:strVal val="#ppt_y+.1"/>
                                          </p:val>
                                        </p:tav>
                                        <p:tav tm="100000">
                                          <p:val>
                                            <p:strVal val="#ppt_y"/>
                                          </p:val>
                                        </p:tav>
                                      </p:tavLst>
                                    </p:anim>
                                  </p:childTnLst>
                                </p:cTn>
                              </p:par>
                            </p:childTnLst>
                          </p:cTn>
                        </p:par>
                        <p:par>
                          <p:cTn id="47" fill="hold">
                            <p:stCondLst>
                              <p:cond delay="3500"/>
                            </p:stCondLst>
                            <p:childTnLst>
                              <p:par>
                                <p:cTn id="48" presetID="42" presetClass="entr" presetSubtype="0" fill="hold" grpId="0" nodeType="afterEffect">
                                  <p:stCondLst>
                                    <p:cond delay="0"/>
                                  </p:stCondLst>
                                  <p:childTnLst>
                                    <p:set>
                                      <p:cBhvr>
                                        <p:cTn id="49" dur="1" fill="hold">
                                          <p:stCondLst>
                                            <p:cond delay="0"/>
                                          </p:stCondLst>
                                        </p:cTn>
                                        <p:tgtEl>
                                          <p:spTgt spid="157"/>
                                        </p:tgtEl>
                                        <p:attrNameLst>
                                          <p:attrName>style.visibility</p:attrName>
                                        </p:attrNameLst>
                                      </p:cBhvr>
                                      <p:to>
                                        <p:strVal val="visible"/>
                                      </p:to>
                                    </p:set>
                                    <p:animEffect transition="in" filter="fade">
                                      <p:cBhvr>
                                        <p:cTn id="50" dur="1000"/>
                                        <p:tgtEl>
                                          <p:spTgt spid="157"/>
                                        </p:tgtEl>
                                      </p:cBhvr>
                                    </p:animEffect>
                                    <p:anim calcmode="lin" valueType="num">
                                      <p:cBhvr>
                                        <p:cTn id="51" dur="1000" fill="hold"/>
                                        <p:tgtEl>
                                          <p:spTgt spid="157"/>
                                        </p:tgtEl>
                                        <p:attrNameLst>
                                          <p:attrName>ppt_x</p:attrName>
                                        </p:attrNameLst>
                                      </p:cBhvr>
                                      <p:tavLst>
                                        <p:tav tm="0">
                                          <p:val>
                                            <p:strVal val="#ppt_x"/>
                                          </p:val>
                                        </p:tav>
                                        <p:tav tm="100000">
                                          <p:val>
                                            <p:strVal val="#ppt_x"/>
                                          </p:val>
                                        </p:tav>
                                      </p:tavLst>
                                    </p:anim>
                                    <p:anim calcmode="lin" valueType="num">
                                      <p:cBhvr>
                                        <p:cTn id="52" dur="1000" fill="hold"/>
                                        <p:tgtEl>
                                          <p:spTgt spid="157"/>
                                        </p:tgtEl>
                                        <p:attrNameLst>
                                          <p:attrName>ppt_y</p:attrName>
                                        </p:attrNameLst>
                                      </p:cBhvr>
                                      <p:tavLst>
                                        <p:tav tm="0">
                                          <p:val>
                                            <p:strVal val="#ppt_y+.1"/>
                                          </p:val>
                                        </p:tav>
                                        <p:tav tm="100000">
                                          <p:val>
                                            <p:strVal val="#ppt_y"/>
                                          </p:val>
                                        </p:tav>
                                      </p:tavLst>
                                    </p:anim>
                                  </p:childTnLst>
                                </p:cTn>
                              </p:par>
                            </p:childTnLst>
                          </p:cTn>
                        </p:par>
                        <p:par>
                          <p:cTn id="53" fill="hold">
                            <p:stCondLst>
                              <p:cond delay="4500"/>
                            </p:stCondLst>
                            <p:childTnLst>
                              <p:par>
                                <p:cTn id="54" presetID="42" presetClass="entr" presetSubtype="0" fill="hold" grpId="0" nodeType="afterEffect">
                                  <p:stCondLst>
                                    <p:cond delay="0"/>
                                  </p:stCondLst>
                                  <p:childTnLst>
                                    <p:set>
                                      <p:cBhvr>
                                        <p:cTn id="55" dur="1" fill="hold">
                                          <p:stCondLst>
                                            <p:cond delay="0"/>
                                          </p:stCondLst>
                                        </p:cTn>
                                        <p:tgtEl>
                                          <p:spTgt spid="160"/>
                                        </p:tgtEl>
                                        <p:attrNameLst>
                                          <p:attrName>style.visibility</p:attrName>
                                        </p:attrNameLst>
                                      </p:cBhvr>
                                      <p:to>
                                        <p:strVal val="visible"/>
                                      </p:to>
                                    </p:set>
                                    <p:animEffect transition="in" filter="fade">
                                      <p:cBhvr>
                                        <p:cTn id="56" dur="1000"/>
                                        <p:tgtEl>
                                          <p:spTgt spid="160"/>
                                        </p:tgtEl>
                                      </p:cBhvr>
                                    </p:animEffect>
                                    <p:anim calcmode="lin" valueType="num">
                                      <p:cBhvr>
                                        <p:cTn id="57" dur="1000" fill="hold"/>
                                        <p:tgtEl>
                                          <p:spTgt spid="160"/>
                                        </p:tgtEl>
                                        <p:attrNameLst>
                                          <p:attrName>ppt_x</p:attrName>
                                        </p:attrNameLst>
                                      </p:cBhvr>
                                      <p:tavLst>
                                        <p:tav tm="0">
                                          <p:val>
                                            <p:strVal val="#ppt_x"/>
                                          </p:val>
                                        </p:tav>
                                        <p:tav tm="100000">
                                          <p:val>
                                            <p:strVal val="#ppt_x"/>
                                          </p:val>
                                        </p:tav>
                                      </p:tavLst>
                                    </p:anim>
                                    <p:anim calcmode="lin" valueType="num">
                                      <p:cBhvr>
                                        <p:cTn id="58" dur="1000" fill="hold"/>
                                        <p:tgtEl>
                                          <p:spTgt spid="160"/>
                                        </p:tgtEl>
                                        <p:attrNameLst>
                                          <p:attrName>ppt_y</p:attrName>
                                        </p:attrNameLst>
                                      </p:cBhvr>
                                      <p:tavLst>
                                        <p:tav tm="0">
                                          <p:val>
                                            <p:strVal val="#ppt_y+.1"/>
                                          </p:val>
                                        </p:tav>
                                        <p:tav tm="100000">
                                          <p:val>
                                            <p:strVal val="#ppt_y"/>
                                          </p:val>
                                        </p:tav>
                                      </p:tavLst>
                                    </p:anim>
                                  </p:childTnLst>
                                </p:cTn>
                              </p:par>
                            </p:childTnLst>
                          </p:cTn>
                        </p:par>
                        <p:par>
                          <p:cTn id="59" fill="hold">
                            <p:stCondLst>
                              <p:cond delay="5500"/>
                            </p:stCondLst>
                            <p:childTnLst>
                              <p:par>
                                <p:cTn id="60" presetID="42" presetClass="entr" presetSubtype="0" fill="hold" grpId="0" nodeType="afterEffect">
                                  <p:stCondLst>
                                    <p:cond delay="0"/>
                                  </p:stCondLst>
                                  <p:childTnLst>
                                    <p:set>
                                      <p:cBhvr>
                                        <p:cTn id="61" dur="1" fill="hold">
                                          <p:stCondLst>
                                            <p:cond delay="0"/>
                                          </p:stCondLst>
                                        </p:cTn>
                                        <p:tgtEl>
                                          <p:spTgt spid="158"/>
                                        </p:tgtEl>
                                        <p:attrNameLst>
                                          <p:attrName>style.visibility</p:attrName>
                                        </p:attrNameLst>
                                      </p:cBhvr>
                                      <p:to>
                                        <p:strVal val="visible"/>
                                      </p:to>
                                    </p:set>
                                    <p:animEffect transition="in" filter="fade">
                                      <p:cBhvr>
                                        <p:cTn id="62" dur="1000"/>
                                        <p:tgtEl>
                                          <p:spTgt spid="158"/>
                                        </p:tgtEl>
                                      </p:cBhvr>
                                    </p:animEffect>
                                    <p:anim calcmode="lin" valueType="num">
                                      <p:cBhvr>
                                        <p:cTn id="63" dur="1000" fill="hold"/>
                                        <p:tgtEl>
                                          <p:spTgt spid="158"/>
                                        </p:tgtEl>
                                        <p:attrNameLst>
                                          <p:attrName>ppt_x</p:attrName>
                                        </p:attrNameLst>
                                      </p:cBhvr>
                                      <p:tavLst>
                                        <p:tav tm="0">
                                          <p:val>
                                            <p:strVal val="#ppt_x"/>
                                          </p:val>
                                        </p:tav>
                                        <p:tav tm="100000">
                                          <p:val>
                                            <p:strVal val="#ppt_x"/>
                                          </p:val>
                                        </p:tav>
                                      </p:tavLst>
                                    </p:anim>
                                    <p:anim calcmode="lin" valueType="num">
                                      <p:cBhvr>
                                        <p:cTn id="64" dur="1000" fill="hold"/>
                                        <p:tgtEl>
                                          <p:spTgt spid="158"/>
                                        </p:tgtEl>
                                        <p:attrNameLst>
                                          <p:attrName>ppt_y</p:attrName>
                                        </p:attrNameLst>
                                      </p:cBhvr>
                                      <p:tavLst>
                                        <p:tav tm="0">
                                          <p:val>
                                            <p:strVal val="#ppt_y+.1"/>
                                          </p:val>
                                        </p:tav>
                                        <p:tav tm="100000">
                                          <p:val>
                                            <p:strVal val="#ppt_y"/>
                                          </p:val>
                                        </p:tav>
                                      </p:tavLst>
                                    </p:anim>
                                  </p:childTnLst>
                                </p:cTn>
                              </p:par>
                            </p:childTnLst>
                          </p:cTn>
                        </p:par>
                        <p:par>
                          <p:cTn id="65" fill="hold">
                            <p:stCondLst>
                              <p:cond delay="6500"/>
                            </p:stCondLst>
                            <p:childTnLst>
                              <p:par>
                                <p:cTn id="66" presetID="42" presetClass="entr" presetSubtype="0" fill="hold" grpId="0" nodeType="afterEffect">
                                  <p:stCondLst>
                                    <p:cond delay="0"/>
                                  </p:stCondLst>
                                  <p:childTnLst>
                                    <p:set>
                                      <p:cBhvr>
                                        <p:cTn id="67" dur="1" fill="hold">
                                          <p:stCondLst>
                                            <p:cond delay="0"/>
                                          </p:stCondLst>
                                        </p:cTn>
                                        <p:tgtEl>
                                          <p:spTgt spid="159"/>
                                        </p:tgtEl>
                                        <p:attrNameLst>
                                          <p:attrName>style.visibility</p:attrName>
                                        </p:attrNameLst>
                                      </p:cBhvr>
                                      <p:to>
                                        <p:strVal val="visible"/>
                                      </p:to>
                                    </p:set>
                                    <p:animEffect transition="in" filter="fade">
                                      <p:cBhvr>
                                        <p:cTn id="68" dur="1000"/>
                                        <p:tgtEl>
                                          <p:spTgt spid="159"/>
                                        </p:tgtEl>
                                      </p:cBhvr>
                                    </p:animEffect>
                                    <p:anim calcmode="lin" valueType="num">
                                      <p:cBhvr>
                                        <p:cTn id="69" dur="1000" fill="hold"/>
                                        <p:tgtEl>
                                          <p:spTgt spid="159"/>
                                        </p:tgtEl>
                                        <p:attrNameLst>
                                          <p:attrName>ppt_x</p:attrName>
                                        </p:attrNameLst>
                                      </p:cBhvr>
                                      <p:tavLst>
                                        <p:tav tm="0">
                                          <p:val>
                                            <p:strVal val="#ppt_x"/>
                                          </p:val>
                                        </p:tav>
                                        <p:tav tm="100000">
                                          <p:val>
                                            <p:strVal val="#ppt_x"/>
                                          </p:val>
                                        </p:tav>
                                      </p:tavLst>
                                    </p:anim>
                                    <p:anim calcmode="lin" valueType="num">
                                      <p:cBhvr>
                                        <p:cTn id="70" dur="1000" fill="hold"/>
                                        <p:tgtEl>
                                          <p:spTgt spid="159"/>
                                        </p:tgtEl>
                                        <p:attrNameLst>
                                          <p:attrName>ppt_y</p:attrName>
                                        </p:attrNameLst>
                                      </p:cBhvr>
                                      <p:tavLst>
                                        <p:tav tm="0">
                                          <p:val>
                                            <p:strVal val="#ppt_y+.1"/>
                                          </p:val>
                                        </p:tav>
                                        <p:tav tm="100000">
                                          <p:val>
                                            <p:strVal val="#ppt_y"/>
                                          </p:val>
                                        </p:tav>
                                      </p:tavLst>
                                    </p:anim>
                                  </p:childTnLst>
                                </p:cTn>
                              </p:par>
                            </p:childTnLst>
                          </p:cTn>
                        </p:par>
                        <p:par>
                          <p:cTn id="71" fill="hold">
                            <p:stCondLst>
                              <p:cond delay="7500"/>
                            </p:stCondLst>
                            <p:childTnLst>
                              <p:par>
                                <p:cTn id="72" presetID="42" presetClass="entr" presetSubtype="0" fill="hold" grpId="0" nodeType="afterEffect">
                                  <p:stCondLst>
                                    <p:cond delay="0"/>
                                  </p:stCondLst>
                                  <p:childTnLst>
                                    <p:set>
                                      <p:cBhvr>
                                        <p:cTn id="73" dur="1" fill="hold">
                                          <p:stCondLst>
                                            <p:cond delay="0"/>
                                          </p:stCondLst>
                                        </p:cTn>
                                        <p:tgtEl>
                                          <p:spTgt spid="161"/>
                                        </p:tgtEl>
                                        <p:attrNameLst>
                                          <p:attrName>style.visibility</p:attrName>
                                        </p:attrNameLst>
                                      </p:cBhvr>
                                      <p:to>
                                        <p:strVal val="visible"/>
                                      </p:to>
                                    </p:set>
                                    <p:animEffect transition="in" filter="fade">
                                      <p:cBhvr>
                                        <p:cTn id="74" dur="1000"/>
                                        <p:tgtEl>
                                          <p:spTgt spid="161"/>
                                        </p:tgtEl>
                                      </p:cBhvr>
                                    </p:animEffect>
                                    <p:anim calcmode="lin" valueType="num">
                                      <p:cBhvr>
                                        <p:cTn id="75" dur="1000" fill="hold"/>
                                        <p:tgtEl>
                                          <p:spTgt spid="161"/>
                                        </p:tgtEl>
                                        <p:attrNameLst>
                                          <p:attrName>ppt_x</p:attrName>
                                        </p:attrNameLst>
                                      </p:cBhvr>
                                      <p:tavLst>
                                        <p:tav tm="0">
                                          <p:val>
                                            <p:strVal val="#ppt_x"/>
                                          </p:val>
                                        </p:tav>
                                        <p:tav tm="100000">
                                          <p:val>
                                            <p:strVal val="#ppt_x"/>
                                          </p:val>
                                        </p:tav>
                                      </p:tavLst>
                                    </p:anim>
                                    <p:anim calcmode="lin" valueType="num">
                                      <p:cBhvr>
                                        <p:cTn id="76" dur="1000" fill="hold"/>
                                        <p:tgtEl>
                                          <p:spTgt spid="161"/>
                                        </p:tgtEl>
                                        <p:attrNameLst>
                                          <p:attrName>ppt_y</p:attrName>
                                        </p:attrNameLst>
                                      </p:cBhvr>
                                      <p:tavLst>
                                        <p:tav tm="0">
                                          <p:val>
                                            <p:strVal val="#ppt_y+.1"/>
                                          </p:val>
                                        </p:tav>
                                        <p:tav tm="100000">
                                          <p:val>
                                            <p:strVal val="#ppt_y"/>
                                          </p:val>
                                        </p:tav>
                                      </p:tavLst>
                                    </p:anim>
                                  </p:childTnLst>
                                </p:cTn>
                              </p:par>
                            </p:childTnLst>
                          </p:cTn>
                        </p:par>
                        <p:par>
                          <p:cTn id="77" fill="hold">
                            <p:stCondLst>
                              <p:cond delay="8500"/>
                            </p:stCondLst>
                            <p:childTnLst>
                              <p:par>
                                <p:cTn id="78" presetID="42" presetClass="entr" presetSubtype="0" fill="hold" grpId="0" nodeType="afterEffect">
                                  <p:stCondLst>
                                    <p:cond delay="0"/>
                                  </p:stCondLst>
                                  <p:childTnLst>
                                    <p:set>
                                      <p:cBhvr>
                                        <p:cTn id="79" dur="1" fill="hold">
                                          <p:stCondLst>
                                            <p:cond delay="0"/>
                                          </p:stCondLst>
                                        </p:cTn>
                                        <p:tgtEl>
                                          <p:spTgt spid="3"/>
                                        </p:tgtEl>
                                        <p:attrNameLst>
                                          <p:attrName>style.visibility</p:attrName>
                                        </p:attrNameLst>
                                      </p:cBhvr>
                                      <p:to>
                                        <p:strVal val="visible"/>
                                      </p:to>
                                    </p:set>
                                    <p:animEffect transition="in" filter="fade">
                                      <p:cBhvr>
                                        <p:cTn id="80" dur="1000"/>
                                        <p:tgtEl>
                                          <p:spTgt spid="3"/>
                                        </p:tgtEl>
                                      </p:cBhvr>
                                    </p:animEffect>
                                    <p:anim calcmode="lin" valueType="num">
                                      <p:cBhvr>
                                        <p:cTn id="81" dur="1000" fill="hold"/>
                                        <p:tgtEl>
                                          <p:spTgt spid="3"/>
                                        </p:tgtEl>
                                        <p:attrNameLst>
                                          <p:attrName>ppt_x</p:attrName>
                                        </p:attrNameLst>
                                      </p:cBhvr>
                                      <p:tavLst>
                                        <p:tav tm="0">
                                          <p:val>
                                            <p:strVal val="#ppt_x"/>
                                          </p:val>
                                        </p:tav>
                                        <p:tav tm="100000">
                                          <p:val>
                                            <p:strVal val="#ppt_x"/>
                                          </p:val>
                                        </p:tav>
                                      </p:tavLst>
                                    </p:anim>
                                    <p:anim calcmode="lin" valueType="num">
                                      <p:cBhvr>
                                        <p:cTn id="82"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80" grpId="0"/>
      <p:bldP spid="81" grpId="0"/>
      <p:bldP spid="82" grpId="0" bldLvl="0" animBg="1"/>
      <p:bldP spid="84" grpId="0" bldLvl="0" animBg="1"/>
      <p:bldP spid="156" grpId="0"/>
      <p:bldP spid="157" grpId="0" bldLvl="0" animBg="1"/>
      <p:bldP spid="158" grpId="0" bldLvl="0" animBg="1"/>
      <p:bldP spid="159" grpId="0" bldLvl="0" animBg="1"/>
      <p:bldP spid="160" grpId="0" bldLvl="0" animBg="1"/>
      <p:bldP spid="161" grpId="0" bldLvl="0" animBg="1"/>
      <p:bldP spid="3" grpId="0" bldLvl="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0" name="Picture 2"/>
          <p:cNvPicPr>
            <a:picLocks noChangeAspect="1" noChangeArrowheads="1"/>
          </p:cNvPicPr>
          <p:nvPr/>
        </p:nvPicPr>
        <p:blipFill>
          <a:blip r:embed="rId1"/>
          <a:srcRect/>
          <a:stretch>
            <a:fillRect/>
          </a:stretch>
        </p:blipFill>
        <p:spPr bwMode="auto">
          <a:xfrm>
            <a:off x="1928794" y="1428740"/>
            <a:ext cx="5000660" cy="3857652"/>
          </a:xfrm>
          <a:prstGeom prst="rect">
            <a:avLst/>
          </a:prstGeom>
          <a:noFill/>
          <a:ln w="9525">
            <a:noFill/>
            <a:miter lim="800000"/>
            <a:headEnd/>
            <a:tailEnd/>
          </a:ln>
          <a:effectLst/>
        </p:spPr>
      </p:pic>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89" name="矩形 88"/>
          <p:cNvSpPr/>
          <p:nvPr/>
        </p:nvSpPr>
        <p:spPr bwMode="auto">
          <a:xfrm>
            <a:off x="642910" y="714360"/>
            <a:ext cx="2643206" cy="10001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●完善的车辆信息管理系统，可以承载</a:t>
            </a:r>
            <a:r>
              <a:rPr lang="en-US" altLang="en-US" sz="1400" dirty="0" smtClean="0">
                <a:latin typeface="Calibri" panose="020F0502020204030204" pitchFamily="34" charset="0"/>
                <a:ea typeface="微软雅黑" panose="020B0503020204020204" pitchFamily="34" charset="-122"/>
                <a:sym typeface="Calibri" panose="020F0502020204030204" pitchFamily="34" charset="0"/>
              </a:rPr>
              <a:t>100000</a:t>
            </a:r>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台车辆的监控</a:t>
            </a:r>
            <a:endParaRPr lang="en-US" altLang="zh-CN" sz="1400"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●支持</a:t>
            </a:r>
            <a:r>
              <a:rPr lang="en-US" altLang="en-US" sz="1400" dirty="0" err="1" smtClean="0">
                <a:latin typeface="Calibri" panose="020F0502020204030204" pitchFamily="34" charset="0"/>
                <a:ea typeface="微软雅黑" panose="020B0503020204020204" pitchFamily="34" charset="-122"/>
                <a:sym typeface="Calibri" panose="020F0502020204030204" pitchFamily="34" charset="0"/>
              </a:rPr>
              <a:t>iPhone</a:t>
            </a:r>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和</a:t>
            </a:r>
            <a:r>
              <a:rPr lang="en-US" altLang="en-US" sz="1400" dirty="0" smtClean="0">
                <a:latin typeface="Calibri" panose="020F0502020204030204" pitchFamily="34" charset="0"/>
                <a:ea typeface="微软雅黑" panose="020B0503020204020204" pitchFamily="34" charset="-122"/>
                <a:sym typeface="Calibri" panose="020F0502020204030204" pitchFamily="34" charset="0"/>
              </a:rPr>
              <a:t>Android</a:t>
            </a:r>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sz="1400" dirty="0" err="1" smtClean="0">
                <a:latin typeface="Calibri" panose="020F0502020204030204" pitchFamily="34" charset="0"/>
                <a:ea typeface="微软雅黑" panose="020B0503020204020204" pitchFamily="34" charset="-122"/>
                <a:sym typeface="Calibri" panose="020F0502020204030204" pitchFamily="34" charset="0"/>
              </a:rPr>
              <a:t>iPad</a:t>
            </a:r>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等移动终端的车辆监控</a:t>
            </a:r>
            <a:r>
              <a:rPr lang="zh-CN" altLang="en-US" sz="1200"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sz="1200" dirty="0" smtClean="0">
                <a:latin typeface="Calibri" panose="020F0502020204030204" pitchFamily="34" charset="0"/>
                <a:ea typeface="微软雅黑" panose="020B0503020204020204" pitchFamily="34" charset="-122"/>
                <a:sym typeface="Calibri" panose="020F0502020204030204" pitchFamily="34" charset="0"/>
              </a:rPr>
              <a:t> </a:t>
            </a:r>
            <a:endParaRPr lang="zh-CN" altLang="en-US" sz="1200"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sz="1200" dirty="0"/>
          </a:p>
        </p:txBody>
      </p:sp>
      <p:cxnSp>
        <p:nvCxnSpPr>
          <p:cNvPr id="91" name="直接连接符 90"/>
          <p:cNvCxnSpPr/>
          <p:nvPr/>
        </p:nvCxnSpPr>
        <p:spPr bwMode="auto">
          <a:xfrm>
            <a:off x="4786314" y="1571616"/>
            <a:ext cx="221457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2" name="直接连接符 91"/>
          <p:cNvCxnSpPr/>
          <p:nvPr/>
        </p:nvCxnSpPr>
        <p:spPr bwMode="auto">
          <a:xfrm flipV="1">
            <a:off x="4500562" y="1571616"/>
            <a:ext cx="285752" cy="21431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3" name="矩形 92"/>
          <p:cNvSpPr/>
          <p:nvPr/>
        </p:nvSpPr>
        <p:spPr bwMode="auto">
          <a:xfrm>
            <a:off x="4857752" y="714360"/>
            <a:ext cx="3143272" cy="71438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实时音视频监控</a:t>
            </a:r>
            <a:endParaRPr lang="en-US" altLang="zh-CN" sz="1200" dirty="0" smtClean="0"/>
          </a:p>
          <a:p>
            <a:r>
              <a:rPr lang="en-US" altLang="zh-CN" sz="1200" dirty="0" smtClean="0"/>
              <a:t>• </a:t>
            </a:r>
            <a:r>
              <a:rPr lang="zh-CN" altLang="en-US" sz="1200" dirty="0" smtClean="0">
                <a:latin typeface="宋体" panose="02010600030101010101" pitchFamily="2" charset="-122"/>
                <a:sym typeface="Calibri" panose="020F0502020204030204" pitchFamily="34" charset="0"/>
              </a:rPr>
              <a:t>支持云台控制功能，远程断油断电</a:t>
            </a:r>
            <a:endParaRPr lang="zh-CN" altLang="en-US" sz="1200" dirty="0" smtClean="0">
              <a:latin typeface="宋体" panose="02010600030101010101" pitchFamily="2" charset="-122"/>
            </a:endParaRPr>
          </a:p>
          <a:p>
            <a:r>
              <a:rPr lang="en-US" altLang="zh-CN" sz="1200" dirty="0" smtClean="0"/>
              <a:t>• </a:t>
            </a:r>
            <a:r>
              <a:rPr lang="zh-CN" altLang="en-US" sz="1200" dirty="0" smtClean="0"/>
              <a:t>实时车辆前端图片抓拍功能</a:t>
            </a:r>
            <a:endParaRPr lang="en-US" altLang="zh-CN" sz="1200" dirty="0" smtClean="0"/>
          </a:p>
          <a:p>
            <a:r>
              <a:rPr lang="en-US" altLang="zh-CN" sz="1200" dirty="0" smtClean="0"/>
              <a:t>• </a:t>
            </a:r>
            <a:r>
              <a:rPr lang="zh-CN" altLang="en-US" sz="1200" dirty="0" smtClean="0"/>
              <a:t>双向语音对讲、车辆广播功能、超速提醒</a:t>
            </a:r>
            <a:endParaRPr lang="zh-CN" altLang="en-US" sz="1400" dirty="0" smtClean="0"/>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smtClean="0">
              <a:ln>
                <a:noFill/>
              </a:ln>
              <a:effectLst/>
              <a:latin typeface="Arial" panose="020B0604020202020204" pitchFamily="34" charset="0"/>
              <a:ea typeface="宋体" panose="02010600030101010101" pitchFamily="2" charset="-122"/>
            </a:endParaRPr>
          </a:p>
        </p:txBody>
      </p:sp>
      <p:cxnSp>
        <p:nvCxnSpPr>
          <p:cNvPr id="94" name="直接连接符 93"/>
          <p:cNvCxnSpPr/>
          <p:nvPr/>
        </p:nvCxnSpPr>
        <p:spPr bwMode="auto">
          <a:xfrm>
            <a:off x="6072198" y="2643186"/>
            <a:ext cx="214314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5" name="矩形 94"/>
          <p:cNvSpPr/>
          <p:nvPr/>
        </p:nvSpPr>
        <p:spPr bwMode="auto">
          <a:xfrm>
            <a:off x="6215074" y="2000244"/>
            <a:ext cx="2214578" cy="64294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车辆历史轨迹随时调取回放</a:t>
            </a:r>
            <a:endParaRPr lang="en-US" altLang="zh-CN" sz="1200" dirty="0" smtClean="0"/>
          </a:p>
          <a:p>
            <a:r>
              <a:rPr lang="en-US" altLang="zh-CN" sz="1200" dirty="0" smtClean="0"/>
              <a:t>• </a:t>
            </a:r>
            <a:r>
              <a:rPr lang="zh-CN" altLang="en-US" sz="1200" dirty="0" smtClean="0"/>
              <a:t>回放过程显示车辆运行状态</a:t>
            </a:r>
            <a:endParaRPr lang="en-US" altLang="zh-CN" sz="1200" dirty="0" smtClean="0"/>
          </a:p>
          <a:p>
            <a:r>
              <a:rPr lang="en-US" altLang="zh-CN" sz="1200" dirty="0" smtClean="0"/>
              <a:t>• </a:t>
            </a:r>
            <a:r>
              <a:rPr lang="zh-CN" altLang="en-US" sz="1200" dirty="0" smtClean="0"/>
              <a:t>支持速度表生成、里程统计</a:t>
            </a:r>
            <a:endParaRPr lang="en-US" altLang="zh-CN" sz="1200" dirty="0" smtClean="0"/>
          </a:p>
        </p:txBody>
      </p:sp>
      <p:cxnSp>
        <p:nvCxnSpPr>
          <p:cNvPr id="98" name="直接连接符 97"/>
          <p:cNvCxnSpPr/>
          <p:nvPr/>
        </p:nvCxnSpPr>
        <p:spPr bwMode="auto">
          <a:xfrm>
            <a:off x="6715140" y="3929070"/>
            <a:ext cx="185738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0" name="矩形 99"/>
          <p:cNvSpPr/>
          <p:nvPr/>
        </p:nvSpPr>
        <p:spPr bwMode="auto">
          <a:xfrm>
            <a:off x="7000892" y="3071814"/>
            <a:ext cx="1714512" cy="85725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设备端远程录像搜索、 下载及回放</a:t>
            </a:r>
            <a:endParaRPr lang="en-US" altLang="zh-CN" sz="1200" dirty="0" smtClean="0"/>
          </a:p>
          <a:p>
            <a:r>
              <a:rPr lang="en-US" altLang="zh-CN" sz="1200" dirty="0" smtClean="0"/>
              <a:t>• </a:t>
            </a:r>
            <a:r>
              <a:rPr lang="zh-CN" altLang="en-US" sz="1200" dirty="0" smtClean="0"/>
              <a:t>服务器端远程录像搜索、下载及回放</a:t>
            </a:r>
            <a:endParaRPr lang="zh-CN" altLang="en-US" sz="1200" dirty="0" smtClean="0"/>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smtClean="0">
              <a:ln>
                <a:noFill/>
              </a:ln>
              <a:effectLst/>
              <a:latin typeface="Arial" panose="020B0604020202020204" pitchFamily="34" charset="0"/>
              <a:ea typeface="宋体" panose="02010600030101010101" pitchFamily="2" charset="-122"/>
            </a:endParaRPr>
          </a:p>
        </p:txBody>
      </p:sp>
      <p:cxnSp>
        <p:nvCxnSpPr>
          <p:cNvPr id="101" name="直接连接符 100"/>
          <p:cNvCxnSpPr/>
          <p:nvPr/>
        </p:nvCxnSpPr>
        <p:spPr bwMode="auto">
          <a:xfrm>
            <a:off x="5572132" y="5072078"/>
            <a:ext cx="1714512"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2" name="矩形 101"/>
          <p:cNvSpPr/>
          <p:nvPr/>
        </p:nvSpPr>
        <p:spPr bwMode="auto">
          <a:xfrm>
            <a:off x="6000760" y="4357698"/>
            <a:ext cx="2071702" cy="71438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规则管理</a:t>
            </a:r>
            <a:endParaRPr lang="en-US" altLang="zh-CN" sz="1200" dirty="0" smtClean="0"/>
          </a:p>
          <a:p>
            <a:r>
              <a:rPr lang="en-US" altLang="zh-CN" sz="1200" dirty="0" smtClean="0"/>
              <a:t>• </a:t>
            </a:r>
            <a:r>
              <a:rPr lang="zh-CN" altLang="en-US" sz="1200" dirty="0" smtClean="0"/>
              <a:t>运营管理</a:t>
            </a:r>
            <a:endParaRPr lang="en-US" altLang="zh-CN" sz="1200" dirty="0" smtClean="0"/>
          </a:p>
          <a:p>
            <a:r>
              <a:rPr lang="en-US" altLang="zh-CN" sz="1200" dirty="0" smtClean="0"/>
              <a:t>• </a:t>
            </a:r>
            <a:r>
              <a:rPr lang="zh-CN" altLang="en-US" sz="1200" dirty="0" smtClean="0"/>
              <a:t>强大的报表统计</a:t>
            </a:r>
            <a:endParaRPr lang="zh-CN" altLang="en-US" sz="1200" dirty="0" smtClean="0"/>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smtClean="0">
              <a:ln>
                <a:noFill/>
              </a:ln>
              <a:effectLst/>
              <a:latin typeface="Arial" panose="020B0604020202020204" pitchFamily="34" charset="0"/>
              <a:ea typeface="宋体" panose="02010600030101010101" pitchFamily="2" charset="-122"/>
            </a:endParaRPr>
          </a:p>
        </p:txBody>
      </p:sp>
      <p:cxnSp>
        <p:nvCxnSpPr>
          <p:cNvPr id="103" name="直接连接符 102"/>
          <p:cNvCxnSpPr/>
          <p:nvPr/>
        </p:nvCxnSpPr>
        <p:spPr bwMode="auto">
          <a:xfrm rot="10800000">
            <a:off x="928662" y="4786326"/>
            <a:ext cx="185738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4" name="矩形 103"/>
          <p:cNvSpPr/>
          <p:nvPr/>
        </p:nvSpPr>
        <p:spPr bwMode="auto">
          <a:xfrm>
            <a:off x="928662" y="3786194"/>
            <a:ext cx="1428760" cy="10715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报警联动配置</a:t>
            </a:r>
            <a:endParaRPr lang="en-US" altLang="zh-CN" sz="1200" dirty="0" smtClean="0"/>
          </a:p>
          <a:p>
            <a:r>
              <a:rPr lang="en-US" altLang="zh-CN" sz="1200" dirty="0" smtClean="0"/>
              <a:t>• </a:t>
            </a:r>
            <a:r>
              <a:rPr lang="zh-CN" altLang="en-US" sz="1200" dirty="0" smtClean="0"/>
              <a:t>报警屏蔽配置</a:t>
            </a:r>
            <a:endParaRPr lang="en-US" altLang="zh-CN" sz="1200" dirty="0" smtClean="0"/>
          </a:p>
          <a:p>
            <a:r>
              <a:rPr lang="en-US" altLang="zh-CN" sz="1200" dirty="0" smtClean="0"/>
              <a:t>• </a:t>
            </a:r>
            <a:r>
              <a:rPr lang="zh-CN" altLang="en-US" sz="1200" dirty="0" smtClean="0"/>
              <a:t>系统设置</a:t>
            </a:r>
            <a:endParaRPr lang="en-US" altLang="zh-CN" sz="1200" dirty="0" smtClean="0"/>
          </a:p>
          <a:p>
            <a:r>
              <a:rPr lang="en-US" altLang="zh-CN" sz="1200" dirty="0" smtClean="0"/>
              <a:t>• </a:t>
            </a:r>
            <a:r>
              <a:rPr lang="zh-CN" altLang="en-US" sz="1200" dirty="0" smtClean="0"/>
              <a:t>录像设置</a:t>
            </a:r>
            <a:endParaRPr lang="en-US" altLang="zh-CN" sz="1200" dirty="0" smtClean="0"/>
          </a:p>
          <a:p>
            <a:r>
              <a:rPr lang="en-US" altLang="zh-CN" sz="1200" dirty="0" smtClean="0"/>
              <a:t>• </a:t>
            </a:r>
            <a:r>
              <a:rPr lang="zh-CN" altLang="en-US" sz="1200" dirty="0" smtClean="0"/>
              <a:t>报表查询</a:t>
            </a:r>
            <a:endParaRPr lang="zh-CN" altLang="en-US" sz="1200" dirty="0" smtClean="0"/>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smtClean="0">
              <a:ln>
                <a:noFill/>
              </a:ln>
              <a:effectLst/>
              <a:latin typeface="Arial" panose="020B0604020202020204" pitchFamily="34" charset="0"/>
              <a:ea typeface="宋体" panose="02010600030101010101" pitchFamily="2" charset="-122"/>
            </a:endParaRPr>
          </a:p>
        </p:txBody>
      </p:sp>
      <p:cxnSp>
        <p:nvCxnSpPr>
          <p:cNvPr id="105" name="直接连接符 104"/>
          <p:cNvCxnSpPr/>
          <p:nvPr/>
        </p:nvCxnSpPr>
        <p:spPr bwMode="auto">
          <a:xfrm flipV="1">
            <a:off x="2786050" y="4572012"/>
            <a:ext cx="285752" cy="21431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6" name="直接连接符 105"/>
          <p:cNvCxnSpPr/>
          <p:nvPr/>
        </p:nvCxnSpPr>
        <p:spPr bwMode="auto">
          <a:xfrm rot="10800000">
            <a:off x="357158" y="3143252"/>
            <a:ext cx="221457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7" name="矩形 106"/>
          <p:cNvSpPr/>
          <p:nvPr/>
        </p:nvSpPr>
        <p:spPr bwMode="auto">
          <a:xfrm>
            <a:off x="285720" y="2143120"/>
            <a:ext cx="2071702" cy="10001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支持卫星地图</a:t>
            </a:r>
            <a:endParaRPr lang="en-US" altLang="zh-CN" sz="1200" dirty="0" smtClean="0"/>
          </a:p>
          <a:p>
            <a:r>
              <a:rPr lang="en-US" altLang="zh-CN" sz="1200" dirty="0" smtClean="0"/>
              <a:t>• </a:t>
            </a:r>
            <a:r>
              <a:rPr lang="zh-CN" altLang="en-US" sz="1200" dirty="0" smtClean="0"/>
              <a:t>车辆实时状态显示</a:t>
            </a:r>
            <a:endParaRPr lang="en-US" altLang="zh-CN" sz="1200" dirty="0" smtClean="0"/>
          </a:p>
          <a:p>
            <a:r>
              <a:rPr lang="en-US" altLang="zh-CN" sz="1200" dirty="0" smtClean="0"/>
              <a:t>• </a:t>
            </a:r>
            <a:r>
              <a:rPr lang="zh-CN" altLang="en-US" sz="1200" dirty="0" smtClean="0"/>
              <a:t>电子围栏地图管理</a:t>
            </a:r>
            <a:endParaRPr lang="en-US" altLang="zh-CN" sz="1200" dirty="0" smtClean="0"/>
          </a:p>
          <a:p>
            <a:r>
              <a:rPr lang="en-US" altLang="zh-CN" sz="1200" dirty="0" smtClean="0"/>
              <a:t>• </a:t>
            </a:r>
            <a:r>
              <a:rPr lang="zh-CN" altLang="en-US" sz="1200" dirty="0" smtClean="0"/>
              <a:t>车辆的快速定位及跟踪</a:t>
            </a:r>
            <a:endParaRPr lang="en-US" altLang="zh-CN" sz="1200" dirty="0" smtClean="0"/>
          </a:p>
          <a:p>
            <a:r>
              <a:rPr lang="en-US" altLang="zh-CN" sz="1200" dirty="0" smtClean="0"/>
              <a:t>• </a:t>
            </a:r>
            <a:r>
              <a:rPr lang="zh-CN" altLang="en-US" sz="1200" dirty="0" smtClean="0"/>
              <a:t>车辆在线状态及数目统计</a:t>
            </a:r>
            <a:endParaRPr lang="en-US" altLang="zh-CN" sz="1200" dirty="0" smtClean="0"/>
          </a:p>
        </p:txBody>
      </p:sp>
      <p:cxnSp>
        <p:nvCxnSpPr>
          <p:cNvPr id="108" name="直接连接符 107"/>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89"/>
                                        </p:tgtEl>
                                        <p:attrNameLst>
                                          <p:attrName>style.visibility</p:attrName>
                                        </p:attrNameLst>
                                      </p:cBhvr>
                                      <p:to>
                                        <p:strVal val="visible"/>
                                      </p:to>
                                    </p:set>
                                    <p:anim calcmode="discrete" valueType="clr">
                                      <p:cBhvr override="childStyle">
                                        <p:cTn id="7" dur="80"/>
                                        <p:tgtEl>
                                          <p:spTgt spid="89"/>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89"/>
                                        </p:tgtEl>
                                        <p:attrNameLst>
                                          <p:attrName>fillcolor</p:attrName>
                                        </p:attrNameLst>
                                      </p:cBhvr>
                                      <p:tavLst>
                                        <p:tav tm="0">
                                          <p:val>
                                            <p:clrVal>
                                              <a:schemeClr val="accent2"/>
                                            </p:clrVal>
                                          </p:val>
                                        </p:tav>
                                        <p:tav tm="50000">
                                          <p:val>
                                            <p:clrVal>
                                              <a:schemeClr val="hlink"/>
                                            </p:clrVal>
                                          </p:val>
                                        </p:tav>
                                      </p:tavLst>
                                    </p:anim>
                                    <p:set>
                                      <p:cBhvr>
                                        <p:cTn id="9" dur="80"/>
                                        <p:tgtEl>
                                          <p:spTgt spid="89"/>
                                        </p:tgtEl>
                                        <p:attrNameLst>
                                          <p:attrName>fill.type</p:attrName>
                                        </p:attrNameLst>
                                      </p:cBhvr>
                                      <p:to>
                                        <p:strVal val="solid"/>
                                      </p:to>
                                    </p:set>
                                  </p:childTnLst>
                                </p:cTn>
                              </p:par>
                            </p:childTnLst>
                          </p:cTn>
                        </p:par>
                        <p:par>
                          <p:cTn id="10" fill="hold">
                            <p:stCondLst>
                              <p:cond delay="2559"/>
                            </p:stCondLst>
                            <p:childTnLst>
                              <p:par>
                                <p:cTn id="11" presetID="53" presetClass="entr" presetSubtype="16" fill="hold" nodeType="afterEffect">
                                  <p:stCondLst>
                                    <p:cond delay="0"/>
                                  </p:stCondLst>
                                  <p:childTnLst>
                                    <p:set>
                                      <p:cBhvr>
                                        <p:cTn id="12" dur="1" fill="hold">
                                          <p:stCondLst>
                                            <p:cond delay="0"/>
                                          </p:stCondLst>
                                        </p:cTn>
                                        <p:tgtEl>
                                          <p:spTgt spid="90"/>
                                        </p:tgtEl>
                                        <p:attrNameLst>
                                          <p:attrName>style.visibility</p:attrName>
                                        </p:attrNameLst>
                                      </p:cBhvr>
                                      <p:to>
                                        <p:strVal val="visible"/>
                                      </p:to>
                                    </p:set>
                                    <p:anim calcmode="lin" valueType="num">
                                      <p:cBhvr>
                                        <p:cTn id="13" dur="500" fill="hold"/>
                                        <p:tgtEl>
                                          <p:spTgt spid="90"/>
                                        </p:tgtEl>
                                        <p:attrNameLst>
                                          <p:attrName>ppt_w</p:attrName>
                                        </p:attrNameLst>
                                      </p:cBhvr>
                                      <p:tavLst>
                                        <p:tav tm="0">
                                          <p:val>
                                            <p:fltVal val="0"/>
                                          </p:val>
                                        </p:tav>
                                        <p:tav tm="100000">
                                          <p:val>
                                            <p:strVal val="#ppt_w"/>
                                          </p:val>
                                        </p:tav>
                                      </p:tavLst>
                                    </p:anim>
                                    <p:anim calcmode="lin" valueType="num">
                                      <p:cBhvr>
                                        <p:cTn id="14" dur="500" fill="hold"/>
                                        <p:tgtEl>
                                          <p:spTgt spid="90"/>
                                        </p:tgtEl>
                                        <p:attrNameLst>
                                          <p:attrName>ppt_h</p:attrName>
                                        </p:attrNameLst>
                                      </p:cBhvr>
                                      <p:tavLst>
                                        <p:tav tm="0">
                                          <p:val>
                                            <p:fltVal val="0"/>
                                          </p:val>
                                        </p:tav>
                                        <p:tav tm="100000">
                                          <p:val>
                                            <p:strVal val="#ppt_h"/>
                                          </p:val>
                                        </p:tav>
                                      </p:tavLst>
                                    </p:anim>
                                    <p:animEffect transition="in" filter="fade">
                                      <p:cBhvr>
                                        <p:cTn id="15" dur="500"/>
                                        <p:tgtEl>
                                          <p:spTgt spid="90"/>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3" fill="hold" nodeType="clickEffect">
                                  <p:stCondLst>
                                    <p:cond delay="0"/>
                                  </p:stCondLst>
                                  <p:childTnLst>
                                    <p:set>
                                      <p:cBhvr>
                                        <p:cTn id="19" dur="1" fill="hold">
                                          <p:stCondLst>
                                            <p:cond delay="0"/>
                                          </p:stCondLst>
                                        </p:cTn>
                                        <p:tgtEl>
                                          <p:spTgt spid="91"/>
                                        </p:tgtEl>
                                        <p:attrNameLst>
                                          <p:attrName>style.visibility</p:attrName>
                                        </p:attrNameLst>
                                      </p:cBhvr>
                                      <p:to>
                                        <p:strVal val="visible"/>
                                      </p:to>
                                    </p:set>
                                    <p:animEffect transition="in" filter="strips(upRight)">
                                      <p:cBhvr>
                                        <p:cTn id="20" dur="500"/>
                                        <p:tgtEl>
                                          <p:spTgt spid="91"/>
                                        </p:tgtEl>
                                      </p:cBhvr>
                                    </p:animEffect>
                                  </p:childTnLst>
                                </p:cTn>
                              </p:par>
                              <p:par>
                                <p:cTn id="21" presetID="18" presetClass="entr" presetSubtype="3" fill="hold" nodeType="withEffect">
                                  <p:stCondLst>
                                    <p:cond delay="0"/>
                                  </p:stCondLst>
                                  <p:childTnLst>
                                    <p:set>
                                      <p:cBhvr>
                                        <p:cTn id="22" dur="1" fill="hold">
                                          <p:stCondLst>
                                            <p:cond delay="0"/>
                                          </p:stCondLst>
                                        </p:cTn>
                                        <p:tgtEl>
                                          <p:spTgt spid="92"/>
                                        </p:tgtEl>
                                        <p:attrNameLst>
                                          <p:attrName>style.visibility</p:attrName>
                                        </p:attrNameLst>
                                      </p:cBhvr>
                                      <p:to>
                                        <p:strVal val="visible"/>
                                      </p:to>
                                    </p:set>
                                    <p:animEffect transition="in" filter="strips(upRight)">
                                      <p:cBhvr>
                                        <p:cTn id="23" dur="500"/>
                                        <p:tgtEl>
                                          <p:spTgt spid="92"/>
                                        </p:tgtEl>
                                      </p:cBhvr>
                                    </p:animEffect>
                                  </p:childTnLst>
                                </p:cTn>
                              </p:par>
                            </p:childTnLst>
                          </p:cTn>
                        </p:par>
                        <p:par>
                          <p:cTn id="24" fill="hold">
                            <p:stCondLst>
                              <p:cond delay="500"/>
                            </p:stCondLst>
                            <p:childTnLst>
                              <p:par>
                                <p:cTn id="25" presetID="27" presetClass="entr" presetSubtype="0" fill="hold" grpId="0" nodeType="afterEffect">
                                  <p:stCondLst>
                                    <p:cond delay="0"/>
                                  </p:stCondLst>
                                  <p:iterate type="lt">
                                    <p:tmPct val="50000"/>
                                  </p:iterate>
                                  <p:childTnLst>
                                    <p:set>
                                      <p:cBhvr>
                                        <p:cTn id="26" dur="1" fill="hold">
                                          <p:stCondLst>
                                            <p:cond delay="0"/>
                                          </p:stCondLst>
                                        </p:cTn>
                                        <p:tgtEl>
                                          <p:spTgt spid="93"/>
                                        </p:tgtEl>
                                        <p:attrNameLst>
                                          <p:attrName>style.visibility</p:attrName>
                                        </p:attrNameLst>
                                      </p:cBhvr>
                                      <p:to>
                                        <p:strVal val="visible"/>
                                      </p:to>
                                    </p:set>
                                    <p:anim calcmode="discrete" valueType="clr">
                                      <p:cBhvr override="childStyle">
                                        <p:cTn id="27" dur="80"/>
                                        <p:tgtEl>
                                          <p:spTgt spid="93"/>
                                        </p:tgtEl>
                                        <p:attrNameLst>
                                          <p:attrName>style.color</p:attrName>
                                        </p:attrNameLst>
                                      </p:cBhvr>
                                      <p:tavLst>
                                        <p:tav tm="0">
                                          <p:val>
                                            <p:clrVal>
                                              <a:schemeClr val="accent2"/>
                                            </p:clrVal>
                                          </p:val>
                                        </p:tav>
                                        <p:tav tm="50000">
                                          <p:val>
                                            <p:clrVal>
                                              <a:schemeClr val="hlink"/>
                                            </p:clrVal>
                                          </p:val>
                                        </p:tav>
                                      </p:tavLst>
                                    </p:anim>
                                    <p:anim calcmode="discrete" valueType="clr">
                                      <p:cBhvr>
                                        <p:cTn id="28" dur="80"/>
                                        <p:tgtEl>
                                          <p:spTgt spid="93"/>
                                        </p:tgtEl>
                                        <p:attrNameLst>
                                          <p:attrName>fillcolor</p:attrName>
                                        </p:attrNameLst>
                                      </p:cBhvr>
                                      <p:tavLst>
                                        <p:tav tm="0">
                                          <p:val>
                                            <p:clrVal>
                                              <a:schemeClr val="accent2"/>
                                            </p:clrVal>
                                          </p:val>
                                        </p:tav>
                                        <p:tav tm="50000">
                                          <p:val>
                                            <p:clrVal>
                                              <a:schemeClr val="hlink"/>
                                            </p:clrVal>
                                          </p:val>
                                        </p:tav>
                                      </p:tavLst>
                                    </p:anim>
                                    <p:set>
                                      <p:cBhvr>
                                        <p:cTn id="29" dur="80"/>
                                        <p:tgtEl>
                                          <p:spTgt spid="93"/>
                                        </p:tgtEl>
                                        <p:attrNameLst>
                                          <p:attrName>fill.type</p:attrName>
                                        </p:attrNameLst>
                                      </p:cBhvr>
                                      <p:to>
                                        <p:strVal val="solid"/>
                                      </p:to>
                                    </p:set>
                                  </p:childTnLst>
                                </p:cTn>
                              </p:par>
                            </p:childTnLst>
                          </p:cTn>
                        </p:par>
                      </p:childTnLst>
                    </p:cTn>
                  </p:par>
                  <p:par>
                    <p:cTn id="30" fill="hold">
                      <p:stCondLst>
                        <p:cond delay="indefinite"/>
                      </p:stCondLst>
                      <p:childTnLst>
                        <p:par>
                          <p:cTn id="31" fill="hold">
                            <p:stCondLst>
                              <p:cond delay="0"/>
                            </p:stCondLst>
                            <p:childTnLst>
                              <p:par>
                                <p:cTn id="32" presetID="18" presetClass="entr" presetSubtype="3" fill="hold" nodeType="clickEffect">
                                  <p:stCondLst>
                                    <p:cond delay="0"/>
                                  </p:stCondLst>
                                  <p:childTnLst>
                                    <p:set>
                                      <p:cBhvr>
                                        <p:cTn id="33" dur="1" fill="hold">
                                          <p:stCondLst>
                                            <p:cond delay="0"/>
                                          </p:stCondLst>
                                        </p:cTn>
                                        <p:tgtEl>
                                          <p:spTgt spid="94"/>
                                        </p:tgtEl>
                                        <p:attrNameLst>
                                          <p:attrName>style.visibility</p:attrName>
                                        </p:attrNameLst>
                                      </p:cBhvr>
                                      <p:to>
                                        <p:strVal val="visible"/>
                                      </p:to>
                                    </p:set>
                                    <p:animEffect transition="in" filter="strips(upRight)">
                                      <p:cBhvr>
                                        <p:cTn id="34" dur="500"/>
                                        <p:tgtEl>
                                          <p:spTgt spid="94"/>
                                        </p:tgtEl>
                                      </p:cBhvr>
                                    </p:animEffect>
                                  </p:childTnLst>
                                </p:cTn>
                              </p:par>
                            </p:childTnLst>
                          </p:cTn>
                        </p:par>
                        <p:par>
                          <p:cTn id="35" fill="hold">
                            <p:stCondLst>
                              <p:cond delay="500"/>
                            </p:stCondLst>
                            <p:childTnLst>
                              <p:par>
                                <p:cTn id="36" presetID="27" presetClass="entr" presetSubtype="0" fill="hold" grpId="0" nodeType="afterEffect">
                                  <p:stCondLst>
                                    <p:cond delay="0"/>
                                  </p:stCondLst>
                                  <p:iterate type="lt">
                                    <p:tmPct val="50000"/>
                                  </p:iterate>
                                  <p:childTnLst>
                                    <p:set>
                                      <p:cBhvr>
                                        <p:cTn id="37" dur="1" fill="hold">
                                          <p:stCondLst>
                                            <p:cond delay="0"/>
                                          </p:stCondLst>
                                        </p:cTn>
                                        <p:tgtEl>
                                          <p:spTgt spid="95"/>
                                        </p:tgtEl>
                                        <p:attrNameLst>
                                          <p:attrName>style.visibility</p:attrName>
                                        </p:attrNameLst>
                                      </p:cBhvr>
                                      <p:to>
                                        <p:strVal val="visible"/>
                                      </p:to>
                                    </p:set>
                                    <p:anim calcmode="discrete" valueType="clr">
                                      <p:cBhvr override="childStyle">
                                        <p:cTn id="38" dur="80"/>
                                        <p:tgtEl>
                                          <p:spTgt spid="95"/>
                                        </p:tgtEl>
                                        <p:attrNameLst>
                                          <p:attrName>style.color</p:attrName>
                                        </p:attrNameLst>
                                      </p:cBhvr>
                                      <p:tavLst>
                                        <p:tav tm="0">
                                          <p:val>
                                            <p:clrVal>
                                              <a:schemeClr val="accent2"/>
                                            </p:clrVal>
                                          </p:val>
                                        </p:tav>
                                        <p:tav tm="50000">
                                          <p:val>
                                            <p:clrVal>
                                              <a:schemeClr val="hlink"/>
                                            </p:clrVal>
                                          </p:val>
                                        </p:tav>
                                      </p:tavLst>
                                    </p:anim>
                                    <p:anim calcmode="discrete" valueType="clr">
                                      <p:cBhvr>
                                        <p:cTn id="39" dur="80"/>
                                        <p:tgtEl>
                                          <p:spTgt spid="95"/>
                                        </p:tgtEl>
                                        <p:attrNameLst>
                                          <p:attrName>fillcolor</p:attrName>
                                        </p:attrNameLst>
                                      </p:cBhvr>
                                      <p:tavLst>
                                        <p:tav tm="0">
                                          <p:val>
                                            <p:clrVal>
                                              <a:schemeClr val="accent2"/>
                                            </p:clrVal>
                                          </p:val>
                                        </p:tav>
                                        <p:tav tm="50000">
                                          <p:val>
                                            <p:clrVal>
                                              <a:schemeClr val="hlink"/>
                                            </p:clrVal>
                                          </p:val>
                                        </p:tav>
                                      </p:tavLst>
                                    </p:anim>
                                    <p:set>
                                      <p:cBhvr>
                                        <p:cTn id="40" dur="80"/>
                                        <p:tgtEl>
                                          <p:spTgt spid="95"/>
                                        </p:tgtEl>
                                        <p:attrNameLst>
                                          <p:attrName>fill.type</p:attrName>
                                        </p:attrNameLst>
                                      </p:cBhvr>
                                      <p:to>
                                        <p:strVal val="solid"/>
                                      </p:to>
                                    </p:set>
                                  </p:childTnLst>
                                </p:cTn>
                              </p:par>
                            </p:childTnLst>
                          </p:cTn>
                        </p:par>
                      </p:childTnLst>
                    </p:cTn>
                  </p:par>
                  <p:par>
                    <p:cTn id="41" fill="hold">
                      <p:stCondLst>
                        <p:cond delay="indefinite"/>
                      </p:stCondLst>
                      <p:childTnLst>
                        <p:par>
                          <p:cTn id="42" fill="hold">
                            <p:stCondLst>
                              <p:cond delay="0"/>
                            </p:stCondLst>
                            <p:childTnLst>
                              <p:par>
                                <p:cTn id="43" presetID="18" presetClass="entr" presetSubtype="3" fill="hold" nodeType="clickEffect">
                                  <p:stCondLst>
                                    <p:cond delay="0"/>
                                  </p:stCondLst>
                                  <p:childTnLst>
                                    <p:set>
                                      <p:cBhvr>
                                        <p:cTn id="44" dur="1" fill="hold">
                                          <p:stCondLst>
                                            <p:cond delay="0"/>
                                          </p:stCondLst>
                                        </p:cTn>
                                        <p:tgtEl>
                                          <p:spTgt spid="98"/>
                                        </p:tgtEl>
                                        <p:attrNameLst>
                                          <p:attrName>style.visibility</p:attrName>
                                        </p:attrNameLst>
                                      </p:cBhvr>
                                      <p:to>
                                        <p:strVal val="visible"/>
                                      </p:to>
                                    </p:set>
                                    <p:animEffect transition="in" filter="strips(upRight)">
                                      <p:cBhvr>
                                        <p:cTn id="45" dur="500"/>
                                        <p:tgtEl>
                                          <p:spTgt spid="98"/>
                                        </p:tgtEl>
                                      </p:cBhvr>
                                    </p:animEffect>
                                  </p:childTnLst>
                                </p:cTn>
                              </p:par>
                            </p:childTnLst>
                          </p:cTn>
                        </p:par>
                        <p:par>
                          <p:cTn id="46" fill="hold">
                            <p:stCondLst>
                              <p:cond delay="500"/>
                            </p:stCondLst>
                            <p:childTnLst>
                              <p:par>
                                <p:cTn id="47" presetID="27" presetClass="entr" presetSubtype="0" fill="hold" grpId="0" nodeType="afterEffect">
                                  <p:stCondLst>
                                    <p:cond delay="0"/>
                                  </p:stCondLst>
                                  <p:iterate type="lt">
                                    <p:tmPct val="50000"/>
                                  </p:iterate>
                                  <p:childTnLst>
                                    <p:set>
                                      <p:cBhvr>
                                        <p:cTn id="48" dur="1" fill="hold">
                                          <p:stCondLst>
                                            <p:cond delay="0"/>
                                          </p:stCondLst>
                                        </p:cTn>
                                        <p:tgtEl>
                                          <p:spTgt spid="100"/>
                                        </p:tgtEl>
                                        <p:attrNameLst>
                                          <p:attrName>style.visibility</p:attrName>
                                        </p:attrNameLst>
                                      </p:cBhvr>
                                      <p:to>
                                        <p:strVal val="visible"/>
                                      </p:to>
                                    </p:set>
                                    <p:anim calcmode="discrete" valueType="clr">
                                      <p:cBhvr override="childStyle">
                                        <p:cTn id="49" dur="80"/>
                                        <p:tgtEl>
                                          <p:spTgt spid="100"/>
                                        </p:tgtEl>
                                        <p:attrNameLst>
                                          <p:attrName>style.color</p:attrName>
                                        </p:attrNameLst>
                                      </p:cBhvr>
                                      <p:tavLst>
                                        <p:tav tm="0">
                                          <p:val>
                                            <p:clrVal>
                                              <a:schemeClr val="accent2"/>
                                            </p:clrVal>
                                          </p:val>
                                        </p:tav>
                                        <p:tav tm="50000">
                                          <p:val>
                                            <p:clrVal>
                                              <a:schemeClr val="hlink"/>
                                            </p:clrVal>
                                          </p:val>
                                        </p:tav>
                                      </p:tavLst>
                                    </p:anim>
                                    <p:anim calcmode="discrete" valueType="clr">
                                      <p:cBhvr>
                                        <p:cTn id="50" dur="80"/>
                                        <p:tgtEl>
                                          <p:spTgt spid="100"/>
                                        </p:tgtEl>
                                        <p:attrNameLst>
                                          <p:attrName>fillcolor</p:attrName>
                                        </p:attrNameLst>
                                      </p:cBhvr>
                                      <p:tavLst>
                                        <p:tav tm="0">
                                          <p:val>
                                            <p:clrVal>
                                              <a:schemeClr val="accent2"/>
                                            </p:clrVal>
                                          </p:val>
                                        </p:tav>
                                        <p:tav tm="50000">
                                          <p:val>
                                            <p:clrVal>
                                              <a:schemeClr val="hlink"/>
                                            </p:clrVal>
                                          </p:val>
                                        </p:tav>
                                      </p:tavLst>
                                    </p:anim>
                                    <p:set>
                                      <p:cBhvr>
                                        <p:cTn id="51" dur="80"/>
                                        <p:tgtEl>
                                          <p:spTgt spid="100"/>
                                        </p:tgtEl>
                                        <p:attrNameLst>
                                          <p:attrName>fill.type</p:attrName>
                                        </p:attrNameLst>
                                      </p:cBhvr>
                                      <p:to>
                                        <p:strVal val="solid"/>
                                      </p:to>
                                    </p:set>
                                  </p:childTnLst>
                                </p:cTn>
                              </p:par>
                            </p:childTnLst>
                          </p:cTn>
                        </p:par>
                      </p:childTnLst>
                    </p:cTn>
                  </p:par>
                  <p:par>
                    <p:cTn id="52" fill="hold">
                      <p:stCondLst>
                        <p:cond delay="indefinite"/>
                      </p:stCondLst>
                      <p:childTnLst>
                        <p:par>
                          <p:cTn id="53" fill="hold">
                            <p:stCondLst>
                              <p:cond delay="0"/>
                            </p:stCondLst>
                            <p:childTnLst>
                              <p:par>
                                <p:cTn id="54" presetID="18" presetClass="entr" presetSubtype="3" fill="hold" nodeType="clickEffect">
                                  <p:stCondLst>
                                    <p:cond delay="0"/>
                                  </p:stCondLst>
                                  <p:childTnLst>
                                    <p:set>
                                      <p:cBhvr>
                                        <p:cTn id="55" dur="1" fill="hold">
                                          <p:stCondLst>
                                            <p:cond delay="0"/>
                                          </p:stCondLst>
                                        </p:cTn>
                                        <p:tgtEl>
                                          <p:spTgt spid="101"/>
                                        </p:tgtEl>
                                        <p:attrNameLst>
                                          <p:attrName>style.visibility</p:attrName>
                                        </p:attrNameLst>
                                      </p:cBhvr>
                                      <p:to>
                                        <p:strVal val="visible"/>
                                      </p:to>
                                    </p:set>
                                    <p:animEffect transition="in" filter="strips(upRight)">
                                      <p:cBhvr>
                                        <p:cTn id="56" dur="500"/>
                                        <p:tgtEl>
                                          <p:spTgt spid="101"/>
                                        </p:tgtEl>
                                      </p:cBhvr>
                                    </p:animEffect>
                                  </p:childTnLst>
                                </p:cTn>
                              </p:par>
                            </p:childTnLst>
                          </p:cTn>
                        </p:par>
                        <p:par>
                          <p:cTn id="57" fill="hold">
                            <p:stCondLst>
                              <p:cond delay="500"/>
                            </p:stCondLst>
                            <p:childTnLst>
                              <p:par>
                                <p:cTn id="58" presetID="27" presetClass="entr" presetSubtype="0" fill="hold" grpId="0" nodeType="afterEffect">
                                  <p:stCondLst>
                                    <p:cond delay="0"/>
                                  </p:stCondLst>
                                  <p:iterate type="lt">
                                    <p:tmPct val="50000"/>
                                  </p:iterate>
                                  <p:childTnLst>
                                    <p:set>
                                      <p:cBhvr>
                                        <p:cTn id="59" dur="1" fill="hold">
                                          <p:stCondLst>
                                            <p:cond delay="0"/>
                                          </p:stCondLst>
                                        </p:cTn>
                                        <p:tgtEl>
                                          <p:spTgt spid="102"/>
                                        </p:tgtEl>
                                        <p:attrNameLst>
                                          <p:attrName>style.visibility</p:attrName>
                                        </p:attrNameLst>
                                      </p:cBhvr>
                                      <p:to>
                                        <p:strVal val="visible"/>
                                      </p:to>
                                    </p:set>
                                    <p:anim calcmode="discrete" valueType="clr">
                                      <p:cBhvr override="childStyle">
                                        <p:cTn id="60" dur="80"/>
                                        <p:tgtEl>
                                          <p:spTgt spid="102"/>
                                        </p:tgtEl>
                                        <p:attrNameLst>
                                          <p:attrName>style.color</p:attrName>
                                        </p:attrNameLst>
                                      </p:cBhvr>
                                      <p:tavLst>
                                        <p:tav tm="0">
                                          <p:val>
                                            <p:clrVal>
                                              <a:schemeClr val="accent2"/>
                                            </p:clrVal>
                                          </p:val>
                                        </p:tav>
                                        <p:tav tm="50000">
                                          <p:val>
                                            <p:clrVal>
                                              <a:schemeClr val="hlink"/>
                                            </p:clrVal>
                                          </p:val>
                                        </p:tav>
                                      </p:tavLst>
                                    </p:anim>
                                    <p:anim calcmode="discrete" valueType="clr">
                                      <p:cBhvr>
                                        <p:cTn id="61" dur="80"/>
                                        <p:tgtEl>
                                          <p:spTgt spid="102"/>
                                        </p:tgtEl>
                                        <p:attrNameLst>
                                          <p:attrName>fillcolor</p:attrName>
                                        </p:attrNameLst>
                                      </p:cBhvr>
                                      <p:tavLst>
                                        <p:tav tm="0">
                                          <p:val>
                                            <p:clrVal>
                                              <a:schemeClr val="accent2"/>
                                            </p:clrVal>
                                          </p:val>
                                        </p:tav>
                                        <p:tav tm="50000">
                                          <p:val>
                                            <p:clrVal>
                                              <a:schemeClr val="hlink"/>
                                            </p:clrVal>
                                          </p:val>
                                        </p:tav>
                                      </p:tavLst>
                                    </p:anim>
                                    <p:set>
                                      <p:cBhvr>
                                        <p:cTn id="62" dur="80"/>
                                        <p:tgtEl>
                                          <p:spTgt spid="102"/>
                                        </p:tgtEl>
                                        <p:attrNameLst>
                                          <p:attrName>fill.type</p:attrName>
                                        </p:attrNameLst>
                                      </p:cBhvr>
                                      <p:to>
                                        <p:strVal val="solid"/>
                                      </p:to>
                                    </p:set>
                                  </p:childTnLst>
                                </p:cTn>
                              </p:par>
                            </p:childTnLst>
                          </p:cTn>
                        </p:par>
                      </p:childTnLst>
                    </p:cTn>
                  </p:par>
                  <p:par>
                    <p:cTn id="63" fill="hold">
                      <p:stCondLst>
                        <p:cond delay="indefinite"/>
                      </p:stCondLst>
                      <p:childTnLst>
                        <p:par>
                          <p:cTn id="64" fill="hold">
                            <p:stCondLst>
                              <p:cond delay="0"/>
                            </p:stCondLst>
                            <p:childTnLst>
                              <p:par>
                                <p:cTn id="65" presetID="18" presetClass="entr" presetSubtype="12" fill="hold" nodeType="clickEffect">
                                  <p:stCondLst>
                                    <p:cond delay="0"/>
                                  </p:stCondLst>
                                  <p:childTnLst>
                                    <p:set>
                                      <p:cBhvr>
                                        <p:cTn id="66" dur="1" fill="hold">
                                          <p:stCondLst>
                                            <p:cond delay="0"/>
                                          </p:stCondLst>
                                        </p:cTn>
                                        <p:tgtEl>
                                          <p:spTgt spid="105"/>
                                        </p:tgtEl>
                                        <p:attrNameLst>
                                          <p:attrName>style.visibility</p:attrName>
                                        </p:attrNameLst>
                                      </p:cBhvr>
                                      <p:to>
                                        <p:strVal val="visible"/>
                                      </p:to>
                                    </p:set>
                                    <p:animEffect transition="in" filter="strips(downLeft)">
                                      <p:cBhvr>
                                        <p:cTn id="67" dur="500"/>
                                        <p:tgtEl>
                                          <p:spTgt spid="105"/>
                                        </p:tgtEl>
                                      </p:cBhvr>
                                    </p:animEffect>
                                  </p:childTnLst>
                                </p:cTn>
                              </p:par>
                              <p:par>
                                <p:cTn id="68" presetID="18" presetClass="entr" presetSubtype="12" fill="hold" nodeType="withEffect">
                                  <p:stCondLst>
                                    <p:cond delay="0"/>
                                  </p:stCondLst>
                                  <p:childTnLst>
                                    <p:set>
                                      <p:cBhvr>
                                        <p:cTn id="69" dur="1" fill="hold">
                                          <p:stCondLst>
                                            <p:cond delay="0"/>
                                          </p:stCondLst>
                                        </p:cTn>
                                        <p:tgtEl>
                                          <p:spTgt spid="103"/>
                                        </p:tgtEl>
                                        <p:attrNameLst>
                                          <p:attrName>style.visibility</p:attrName>
                                        </p:attrNameLst>
                                      </p:cBhvr>
                                      <p:to>
                                        <p:strVal val="visible"/>
                                      </p:to>
                                    </p:set>
                                    <p:animEffect transition="in" filter="strips(downLeft)">
                                      <p:cBhvr>
                                        <p:cTn id="70" dur="500"/>
                                        <p:tgtEl>
                                          <p:spTgt spid="103"/>
                                        </p:tgtEl>
                                      </p:cBhvr>
                                    </p:animEffect>
                                  </p:childTnLst>
                                </p:cTn>
                              </p:par>
                            </p:childTnLst>
                          </p:cTn>
                        </p:par>
                        <p:par>
                          <p:cTn id="71" fill="hold">
                            <p:stCondLst>
                              <p:cond delay="500"/>
                            </p:stCondLst>
                            <p:childTnLst>
                              <p:par>
                                <p:cTn id="72" presetID="27" presetClass="entr" presetSubtype="0" fill="hold" grpId="0" nodeType="afterEffect">
                                  <p:stCondLst>
                                    <p:cond delay="0"/>
                                  </p:stCondLst>
                                  <p:iterate type="lt">
                                    <p:tmPct val="50000"/>
                                  </p:iterate>
                                  <p:childTnLst>
                                    <p:set>
                                      <p:cBhvr>
                                        <p:cTn id="73" dur="1" fill="hold">
                                          <p:stCondLst>
                                            <p:cond delay="0"/>
                                          </p:stCondLst>
                                        </p:cTn>
                                        <p:tgtEl>
                                          <p:spTgt spid="104"/>
                                        </p:tgtEl>
                                        <p:attrNameLst>
                                          <p:attrName>style.visibility</p:attrName>
                                        </p:attrNameLst>
                                      </p:cBhvr>
                                      <p:to>
                                        <p:strVal val="visible"/>
                                      </p:to>
                                    </p:set>
                                    <p:anim calcmode="discrete" valueType="clr">
                                      <p:cBhvr override="childStyle">
                                        <p:cTn id="74" dur="80"/>
                                        <p:tgtEl>
                                          <p:spTgt spid="104"/>
                                        </p:tgtEl>
                                        <p:attrNameLst>
                                          <p:attrName>style.color</p:attrName>
                                        </p:attrNameLst>
                                      </p:cBhvr>
                                      <p:tavLst>
                                        <p:tav tm="0">
                                          <p:val>
                                            <p:clrVal>
                                              <a:schemeClr val="accent2"/>
                                            </p:clrVal>
                                          </p:val>
                                        </p:tav>
                                        <p:tav tm="50000">
                                          <p:val>
                                            <p:clrVal>
                                              <a:schemeClr val="hlink"/>
                                            </p:clrVal>
                                          </p:val>
                                        </p:tav>
                                      </p:tavLst>
                                    </p:anim>
                                    <p:anim calcmode="discrete" valueType="clr">
                                      <p:cBhvr>
                                        <p:cTn id="75" dur="80"/>
                                        <p:tgtEl>
                                          <p:spTgt spid="104"/>
                                        </p:tgtEl>
                                        <p:attrNameLst>
                                          <p:attrName>fillcolor</p:attrName>
                                        </p:attrNameLst>
                                      </p:cBhvr>
                                      <p:tavLst>
                                        <p:tav tm="0">
                                          <p:val>
                                            <p:clrVal>
                                              <a:schemeClr val="accent2"/>
                                            </p:clrVal>
                                          </p:val>
                                        </p:tav>
                                        <p:tav tm="50000">
                                          <p:val>
                                            <p:clrVal>
                                              <a:schemeClr val="hlink"/>
                                            </p:clrVal>
                                          </p:val>
                                        </p:tav>
                                      </p:tavLst>
                                    </p:anim>
                                    <p:set>
                                      <p:cBhvr>
                                        <p:cTn id="76" dur="80"/>
                                        <p:tgtEl>
                                          <p:spTgt spid="104"/>
                                        </p:tgtEl>
                                        <p:attrNameLst>
                                          <p:attrName>fill.type</p:attrName>
                                        </p:attrNameLst>
                                      </p:cBhvr>
                                      <p:to>
                                        <p:strVal val="solid"/>
                                      </p:to>
                                    </p:set>
                                  </p:childTnLst>
                                </p:cTn>
                              </p:par>
                            </p:childTnLst>
                          </p:cTn>
                        </p:par>
                      </p:childTnLst>
                    </p:cTn>
                  </p:par>
                  <p:par>
                    <p:cTn id="77" fill="hold">
                      <p:stCondLst>
                        <p:cond delay="indefinite"/>
                      </p:stCondLst>
                      <p:childTnLst>
                        <p:par>
                          <p:cTn id="78" fill="hold">
                            <p:stCondLst>
                              <p:cond delay="0"/>
                            </p:stCondLst>
                            <p:childTnLst>
                              <p:par>
                                <p:cTn id="79" presetID="18" presetClass="entr" presetSubtype="12" fill="hold" nodeType="clickEffect">
                                  <p:stCondLst>
                                    <p:cond delay="0"/>
                                  </p:stCondLst>
                                  <p:childTnLst>
                                    <p:set>
                                      <p:cBhvr>
                                        <p:cTn id="80" dur="1" fill="hold">
                                          <p:stCondLst>
                                            <p:cond delay="0"/>
                                          </p:stCondLst>
                                        </p:cTn>
                                        <p:tgtEl>
                                          <p:spTgt spid="106"/>
                                        </p:tgtEl>
                                        <p:attrNameLst>
                                          <p:attrName>style.visibility</p:attrName>
                                        </p:attrNameLst>
                                      </p:cBhvr>
                                      <p:to>
                                        <p:strVal val="visible"/>
                                      </p:to>
                                    </p:set>
                                    <p:animEffect transition="in" filter="strips(downLeft)">
                                      <p:cBhvr>
                                        <p:cTn id="81" dur="500"/>
                                        <p:tgtEl>
                                          <p:spTgt spid="106"/>
                                        </p:tgtEl>
                                      </p:cBhvr>
                                    </p:animEffect>
                                  </p:childTnLst>
                                </p:cTn>
                              </p:par>
                            </p:childTnLst>
                          </p:cTn>
                        </p:par>
                        <p:par>
                          <p:cTn id="82" fill="hold">
                            <p:stCondLst>
                              <p:cond delay="500"/>
                            </p:stCondLst>
                            <p:childTnLst>
                              <p:par>
                                <p:cTn id="83" presetID="27" presetClass="entr" presetSubtype="0" fill="hold" grpId="0" nodeType="afterEffect">
                                  <p:stCondLst>
                                    <p:cond delay="0"/>
                                  </p:stCondLst>
                                  <p:iterate type="lt">
                                    <p:tmPct val="50000"/>
                                  </p:iterate>
                                  <p:childTnLst>
                                    <p:set>
                                      <p:cBhvr>
                                        <p:cTn id="84" dur="1" fill="hold">
                                          <p:stCondLst>
                                            <p:cond delay="0"/>
                                          </p:stCondLst>
                                        </p:cTn>
                                        <p:tgtEl>
                                          <p:spTgt spid="107"/>
                                        </p:tgtEl>
                                        <p:attrNameLst>
                                          <p:attrName>style.visibility</p:attrName>
                                        </p:attrNameLst>
                                      </p:cBhvr>
                                      <p:to>
                                        <p:strVal val="visible"/>
                                      </p:to>
                                    </p:set>
                                    <p:anim calcmode="discrete" valueType="clr">
                                      <p:cBhvr override="childStyle">
                                        <p:cTn id="85" dur="80"/>
                                        <p:tgtEl>
                                          <p:spTgt spid="107"/>
                                        </p:tgtEl>
                                        <p:attrNameLst>
                                          <p:attrName>style.color</p:attrName>
                                        </p:attrNameLst>
                                      </p:cBhvr>
                                      <p:tavLst>
                                        <p:tav tm="0">
                                          <p:val>
                                            <p:clrVal>
                                              <a:schemeClr val="accent2"/>
                                            </p:clrVal>
                                          </p:val>
                                        </p:tav>
                                        <p:tav tm="50000">
                                          <p:val>
                                            <p:clrVal>
                                              <a:schemeClr val="hlink"/>
                                            </p:clrVal>
                                          </p:val>
                                        </p:tav>
                                      </p:tavLst>
                                    </p:anim>
                                    <p:anim calcmode="discrete" valueType="clr">
                                      <p:cBhvr>
                                        <p:cTn id="86" dur="80"/>
                                        <p:tgtEl>
                                          <p:spTgt spid="107"/>
                                        </p:tgtEl>
                                        <p:attrNameLst>
                                          <p:attrName>fillcolor</p:attrName>
                                        </p:attrNameLst>
                                      </p:cBhvr>
                                      <p:tavLst>
                                        <p:tav tm="0">
                                          <p:val>
                                            <p:clrVal>
                                              <a:schemeClr val="accent2"/>
                                            </p:clrVal>
                                          </p:val>
                                        </p:tav>
                                        <p:tav tm="50000">
                                          <p:val>
                                            <p:clrVal>
                                              <a:schemeClr val="hlink"/>
                                            </p:clrVal>
                                          </p:val>
                                        </p:tav>
                                      </p:tavLst>
                                    </p:anim>
                                    <p:set>
                                      <p:cBhvr>
                                        <p:cTn id="87" dur="80"/>
                                        <p:tgtEl>
                                          <p:spTgt spid="10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p:bldP spid="93" grpId="0"/>
      <p:bldP spid="95" grpId="0"/>
      <p:bldP spid="100" grpId="0"/>
      <p:bldP spid="102" grpId="0"/>
      <p:bldP spid="104" grpId="0"/>
      <p:bldP spid="107"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642910"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实时预览</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98"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106" name="Group 254"/>
            <p:cNvGrpSpPr/>
            <p:nvPr/>
          </p:nvGrpSpPr>
          <p:grpSpPr bwMode="auto">
            <a:xfrm rot="10082854">
              <a:off x="4" y="741"/>
              <a:ext cx="935" cy="227"/>
              <a:chOff x="-9" y="-1"/>
              <a:chExt cx="964" cy="233"/>
            </a:xfrm>
          </p:grpSpPr>
          <p:grpSp>
            <p:nvGrpSpPr>
              <p:cNvPr id="206" name="Group 255"/>
              <p:cNvGrpSpPr/>
              <p:nvPr/>
            </p:nvGrpSpPr>
            <p:grpSpPr bwMode="auto">
              <a:xfrm rot="-9970459" flipH="1" flipV="1">
                <a:off x="-9" y="-1"/>
                <a:ext cx="964" cy="233"/>
                <a:chOff x="-3" y="0"/>
                <a:chExt cx="900" cy="235"/>
              </a:xfrm>
            </p:grpSpPr>
            <p:grpSp>
              <p:nvGrpSpPr>
                <p:cNvPr id="218"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219"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207" name="Group 266"/>
              <p:cNvGrpSpPr/>
              <p:nvPr/>
            </p:nvGrpSpPr>
            <p:grpSpPr bwMode="auto">
              <a:xfrm rot="-9970459" flipH="1" flipV="1">
                <a:off x="80" y="20"/>
                <a:ext cx="788" cy="191"/>
                <a:chOff x="-3" y="0"/>
                <a:chExt cx="900" cy="235"/>
              </a:xfrm>
            </p:grpSpPr>
            <p:grpSp>
              <p:nvGrpSpPr>
                <p:cNvPr id="20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20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11" name="Group 277"/>
            <p:cNvGrpSpPr/>
            <p:nvPr/>
          </p:nvGrpSpPr>
          <p:grpSpPr bwMode="auto">
            <a:xfrm rot="-232145">
              <a:off x="359" y="67"/>
              <a:ext cx="963" cy="243"/>
              <a:chOff x="-15" y="-4"/>
              <a:chExt cx="994" cy="257"/>
            </a:xfrm>
          </p:grpSpPr>
          <p:grpSp>
            <p:nvGrpSpPr>
              <p:cNvPr id="112" name="Group 278"/>
              <p:cNvGrpSpPr/>
              <p:nvPr/>
            </p:nvGrpSpPr>
            <p:grpSpPr bwMode="auto">
              <a:xfrm rot="513316">
                <a:off x="-15" y="-4"/>
                <a:ext cx="964" cy="233"/>
                <a:chOff x="-9" y="-1"/>
                <a:chExt cx="964" cy="233"/>
              </a:xfrm>
            </p:grpSpPr>
            <p:grpSp>
              <p:nvGrpSpPr>
                <p:cNvPr id="166" name="Group 279"/>
                <p:cNvGrpSpPr/>
                <p:nvPr/>
              </p:nvGrpSpPr>
              <p:grpSpPr bwMode="auto">
                <a:xfrm rot="-9970459" flipH="1" flipV="1">
                  <a:off x="-9" y="-1"/>
                  <a:ext cx="964" cy="233"/>
                  <a:chOff x="-3" y="0"/>
                  <a:chExt cx="900" cy="235"/>
                </a:xfrm>
              </p:grpSpPr>
              <p:grpSp>
                <p:nvGrpSpPr>
                  <p:cNvPr id="196"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97"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67" name="Group 290"/>
                <p:cNvGrpSpPr/>
                <p:nvPr/>
              </p:nvGrpSpPr>
              <p:grpSpPr bwMode="auto">
                <a:xfrm rot="-9970459" flipH="1" flipV="1">
                  <a:off x="80" y="20"/>
                  <a:ext cx="788" cy="191"/>
                  <a:chOff x="-3" y="0"/>
                  <a:chExt cx="900" cy="235"/>
                </a:xfrm>
              </p:grpSpPr>
              <p:grpSp>
                <p:nvGrpSpPr>
                  <p:cNvPr id="17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13" name="Group 301"/>
              <p:cNvGrpSpPr/>
              <p:nvPr/>
            </p:nvGrpSpPr>
            <p:grpSpPr bwMode="auto">
              <a:xfrm rot="513316">
                <a:off x="15" y="20"/>
                <a:ext cx="964" cy="233"/>
                <a:chOff x="-9" y="-1"/>
                <a:chExt cx="964" cy="233"/>
              </a:xfrm>
            </p:grpSpPr>
            <p:grpSp>
              <p:nvGrpSpPr>
                <p:cNvPr id="115" name="Group 302"/>
                <p:cNvGrpSpPr/>
                <p:nvPr/>
              </p:nvGrpSpPr>
              <p:grpSpPr bwMode="auto">
                <a:xfrm rot="-9970459" flipH="1" flipV="1">
                  <a:off x="-9" y="-1"/>
                  <a:ext cx="964" cy="233"/>
                  <a:chOff x="-3" y="0"/>
                  <a:chExt cx="900" cy="235"/>
                </a:xfrm>
              </p:grpSpPr>
              <p:grpSp>
                <p:nvGrpSpPr>
                  <p:cNvPr id="135"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44"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116" name="Group 313"/>
                <p:cNvGrpSpPr/>
                <p:nvPr/>
              </p:nvGrpSpPr>
              <p:grpSpPr bwMode="auto">
                <a:xfrm rot="-9970459" flipH="1" flipV="1">
                  <a:off x="80" y="20"/>
                  <a:ext cx="788" cy="191"/>
                  <a:chOff x="-3" y="0"/>
                  <a:chExt cx="900" cy="235"/>
                </a:xfrm>
              </p:grpSpPr>
              <p:grpSp>
                <p:nvGrpSpPr>
                  <p:cNvPr id="117"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21"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pic>
        <p:nvPicPr>
          <p:cNvPr id="229" name="Picture 8"/>
          <p:cNvPicPr>
            <a:picLocks noChangeAspect="1" noChangeArrowheads="1"/>
          </p:cNvPicPr>
          <p:nvPr/>
        </p:nvPicPr>
        <p:blipFill>
          <a:blip r:embed="rId1" cstate="print"/>
          <a:srcRect/>
          <a:stretch>
            <a:fillRect/>
          </a:stretch>
        </p:blipFill>
        <p:spPr bwMode="auto">
          <a:xfrm>
            <a:off x="3714744" y="1214426"/>
            <a:ext cx="1580025" cy="1143008"/>
          </a:xfrm>
          <a:prstGeom prst="rect">
            <a:avLst/>
          </a:prstGeom>
          <a:noFill/>
          <a:ln w="9525">
            <a:noFill/>
            <a:miter lim="800000"/>
            <a:headEnd/>
            <a:tailEnd/>
          </a:ln>
          <a:effectLst/>
        </p:spPr>
      </p:pic>
      <p:pic>
        <p:nvPicPr>
          <p:cNvPr id="230" name="Picture 9"/>
          <p:cNvPicPr>
            <a:picLocks noChangeAspect="1" noChangeArrowheads="1"/>
          </p:cNvPicPr>
          <p:nvPr/>
        </p:nvPicPr>
        <p:blipFill>
          <a:blip r:embed="rId2" cstate="print"/>
          <a:srcRect/>
          <a:stretch>
            <a:fillRect/>
          </a:stretch>
        </p:blipFill>
        <p:spPr bwMode="auto">
          <a:xfrm>
            <a:off x="3786182" y="1285864"/>
            <a:ext cx="1450003" cy="757224"/>
          </a:xfrm>
          <a:prstGeom prst="rect">
            <a:avLst/>
          </a:prstGeom>
          <a:noFill/>
          <a:ln w="9525">
            <a:noFill/>
            <a:miter lim="800000"/>
            <a:headEnd/>
            <a:tailEnd/>
          </a:ln>
          <a:effectLst/>
        </p:spPr>
      </p:pic>
      <p:pic>
        <p:nvPicPr>
          <p:cNvPr id="231" name="Picture 4" descr="E:\收藏自设计\新款iPhone.png"/>
          <p:cNvPicPr>
            <a:picLocks noChangeAspect="1" noChangeArrowheads="1"/>
          </p:cNvPicPr>
          <p:nvPr/>
        </p:nvPicPr>
        <p:blipFill>
          <a:blip r:embed="rId3" cstate="print"/>
          <a:srcRect/>
          <a:stretch>
            <a:fillRect/>
          </a:stretch>
        </p:blipFill>
        <p:spPr bwMode="auto">
          <a:xfrm>
            <a:off x="5643570" y="1142988"/>
            <a:ext cx="714380" cy="1289285"/>
          </a:xfrm>
          <a:prstGeom prst="rect">
            <a:avLst/>
          </a:prstGeom>
          <a:noFill/>
          <a:ln w="9525">
            <a:noFill/>
            <a:miter lim="800000"/>
            <a:headEnd/>
            <a:tailEnd/>
          </a:ln>
        </p:spPr>
      </p:pic>
      <p:pic>
        <p:nvPicPr>
          <p:cNvPr id="5122" name="Picture 2"/>
          <p:cNvPicPr>
            <a:picLocks noChangeAspect="1" noChangeArrowheads="1"/>
          </p:cNvPicPr>
          <p:nvPr/>
        </p:nvPicPr>
        <p:blipFill>
          <a:blip r:embed="rId4" cstate="print"/>
          <a:srcRect/>
          <a:stretch>
            <a:fillRect/>
          </a:stretch>
        </p:blipFill>
        <p:spPr bwMode="auto">
          <a:xfrm>
            <a:off x="6786578" y="1214426"/>
            <a:ext cx="1793157" cy="1071570"/>
          </a:xfrm>
          <a:prstGeom prst="rect">
            <a:avLst/>
          </a:prstGeom>
          <a:noFill/>
          <a:ln w="9525">
            <a:noFill/>
            <a:miter lim="800000"/>
            <a:headEnd/>
            <a:tailEnd/>
          </a:ln>
          <a:effectLst/>
        </p:spPr>
      </p:pic>
      <p:sp>
        <p:nvSpPr>
          <p:cNvPr id="232" name="矩形 231"/>
          <p:cNvSpPr/>
          <p:nvPr/>
        </p:nvSpPr>
        <p:spPr>
          <a:xfrm>
            <a:off x="285720" y="1785931"/>
            <a:ext cx="2928958" cy="452431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dirty="0" smtClean="0">
                <a:latin typeface="微软雅黑" panose="020B0503020204020204" pitchFamily="34" charset="-122"/>
                <a:ea typeface="微软雅黑" panose="020B0503020204020204" pitchFamily="34" charset="-122"/>
              </a:rPr>
              <a:t> PC</a:t>
            </a:r>
            <a:r>
              <a:rPr lang="zh-CN" altLang="en-US" dirty="0" smtClean="0">
                <a:latin typeface="微软雅黑" panose="020B0503020204020204" pitchFamily="34" charset="-122"/>
                <a:ea typeface="微软雅黑" panose="020B0503020204020204" pitchFamily="34" charset="-122"/>
              </a:rPr>
              <a:t>客户端（</a:t>
            </a:r>
            <a:r>
              <a:rPr lang="en-US" altLang="en-US" dirty="0" smtClean="0">
                <a:latin typeface="微软雅黑" panose="020B0503020204020204" pitchFamily="34" charset="-122"/>
                <a:ea typeface="微软雅黑" panose="020B0503020204020204" pitchFamily="34" charset="-122"/>
              </a:rPr>
              <a:t>B/S</a:t>
            </a:r>
            <a:r>
              <a:rPr lang="zh-CN" altLang="en-US" dirty="0" smtClean="0">
                <a:latin typeface="微软雅黑" panose="020B0503020204020204" pitchFamily="34" charset="-122"/>
                <a:ea typeface="微软雅黑" panose="020B0503020204020204" pitchFamily="34" charset="-122"/>
              </a:rPr>
              <a:t>或</a:t>
            </a:r>
            <a:r>
              <a:rPr lang="en-US" altLang="en-US" dirty="0" smtClean="0">
                <a:latin typeface="微软雅黑" panose="020B0503020204020204" pitchFamily="34" charset="-122"/>
                <a:ea typeface="微软雅黑" panose="020B0503020204020204" pitchFamily="34" charset="-122"/>
              </a:rPr>
              <a:t>C/S</a:t>
            </a:r>
            <a:r>
              <a:rPr lang="zh-CN" altLang="en-US" dirty="0" smtClean="0">
                <a:latin typeface="微软雅黑" panose="020B0503020204020204" pitchFamily="34" charset="-122"/>
                <a:ea typeface="微软雅黑" panose="020B0503020204020204" pitchFamily="34" charset="-122"/>
              </a:rPr>
              <a:t>）实时监控，多画面监视、多画面轮询、字幕叠加、电视墙投放等功能</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微软雅黑" panose="020B0503020204020204" pitchFamily="34" charset="-122"/>
                <a:ea typeface="微软雅黑" panose="020B0503020204020204" pitchFamily="34" charset="-122"/>
              </a:rPr>
              <a:t>移动终端（</a:t>
            </a:r>
            <a:r>
              <a:rPr lang="en-US" altLang="en-US" dirty="0" smtClean="0">
                <a:latin typeface="微软雅黑" panose="020B0503020204020204" pitchFamily="34" charset="-122"/>
                <a:ea typeface="微软雅黑" panose="020B0503020204020204" pitchFamily="34" charset="-122"/>
              </a:rPr>
              <a:t>Android</a:t>
            </a:r>
            <a:r>
              <a:rPr lang="zh-CN" altLang="en-US" dirty="0" smtClean="0">
                <a:latin typeface="微软雅黑" panose="020B0503020204020204" pitchFamily="34" charset="-122"/>
                <a:ea typeface="微软雅黑" panose="020B0503020204020204" pitchFamily="34" charset="-122"/>
              </a:rPr>
              <a:t>或</a:t>
            </a:r>
            <a:r>
              <a:rPr lang="en-US" altLang="en-US" dirty="0" smtClean="0">
                <a:latin typeface="微软雅黑" panose="020B0503020204020204" pitchFamily="34" charset="-122"/>
                <a:ea typeface="微软雅黑" panose="020B0503020204020204" pitchFamily="34" charset="-122"/>
              </a:rPr>
              <a:t>IOS</a:t>
            </a:r>
            <a:r>
              <a:rPr lang="zh-CN" altLang="en-US" dirty="0" smtClean="0">
                <a:latin typeface="微软雅黑" panose="020B0503020204020204" pitchFamily="34" charset="-122"/>
                <a:ea typeface="微软雅黑" panose="020B0503020204020204" pitchFamily="34" charset="-122"/>
              </a:rPr>
              <a:t>）实时监控</a:t>
            </a:r>
            <a:endParaRPr lang="en-US" altLang="zh-CN" dirty="0" smtClean="0">
              <a:latin typeface="微软雅黑" panose="020B0503020204020204" pitchFamily="34" charset="-122"/>
              <a:ea typeface="微软雅黑" panose="020B0503020204020204" pitchFamily="34" charset="-122"/>
            </a:endParaRPr>
          </a:p>
          <a:p>
            <a:endParaRPr lang="en-US" altLang="zh-CN" dirty="0" smtClean="0">
              <a:latin typeface="微软雅黑" panose="020B0503020204020204" pitchFamily="34" charset="-122"/>
              <a:ea typeface="微软雅黑" panose="020B0503020204020204" pitchFamily="34" charset="-122"/>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●可实现录像、抓拍、对讲、监听、广播、文字下发、云台控制等</a:t>
            </a:r>
            <a:endParaRPr lang="en-US" altLang="zh-CN" dirty="0" smtClean="0">
              <a:latin typeface="微软雅黑" panose="020B0503020204020204" pitchFamily="34" charset="-122"/>
              <a:ea typeface="微软雅黑" panose="020B0503020204020204" pitchFamily="34" charset="-122"/>
            </a:endParaRPr>
          </a:p>
          <a:p>
            <a:endParaRPr lang="en-US" altLang="zh-CN" dirty="0" smtClean="0">
              <a:latin typeface="微软雅黑" panose="020B0503020204020204" pitchFamily="34" charset="-122"/>
              <a:ea typeface="微软雅黑" panose="020B0503020204020204" pitchFamily="34" charset="-122"/>
            </a:endParaRPr>
          </a:p>
          <a:p>
            <a:endParaRPr lang="zh-CN" altLang="en-US" dirty="0" smtClean="0">
              <a:latin typeface="微软雅黑" panose="020B0503020204020204" pitchFamily="34" charset="-122"/>
              <a:ea typeface="微软雅黑" panose="020B0503020204020204" pitchFamily="34" charset="-122"/>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233" name="直接连接符 232"/>
          <p:cNvCxnSpPr/>
          <p:nvPr/>
        </p:nvCxnSpPr>
        <p:spPr bwMode="auto">
          <a:xfrm rot="5400000">
            <a:off x="1143770" y="3285334"/>
            <a:ext cx="414261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87" name="图片 86" descr="QQ图片20160518183801.png"/>
          <p:cNvPicPr>
            <a:picLocks noChangeAspect="1"/>
          </p:cNvPicPr>
          <p:nvPr/>
        </p:nvPicPr>
        <p:blipFill>
          <a:blip r:embed="rId5" cstate="print"/>
          <a:stretch>
            <a:fillRect/>
          </a:stretch>
        </p:blipFill>
        <p:spPr>
          <a:xfrm>
            <a:off x="3714744" y="2428872"/>
            <a:ext cx="4857784" cy="285255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187"/>
                                        </p:tgtEl>
                                        <p:attrNameLst>
                                          <p:attrName>style.visibility</p:attrName>
                                        </p:attrNameLst>
                                      </p:cBhvr>
                                      <p:to>
                                        <p:strVal val="visible"/>
                                      </p:to>
                                    </p:set>
                                    <p:anim calcmode="lin" valueType="num">
                                      <p:cBhvr>
                                        <p:cTn id="7" dur="500" fill="hold"/>
                                        <p:tgtEl>
                                          <p:spTgt spid="18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87"/>
                                        </p:tgtEl>
                                        <p:attrNameLst>
                                          <p:attrName>ppt_y</p:attrName>
                                        </p:attrNameLst>
                                      </p:cBhvr>
                                      <p:tavLst>
                                        <p:tav tm="0">
                                          <p:val>
                                            <p:strVal val="#ppt_y"/>
                                          </p:val>
                                        </p:tav>
                                        <p:tav tm="100000">
                                          <p:val>
                                            <p:strVal val="#ppt_y"/>
                                          </p:val>
                                        </p:tav>
                                      </p:tavLst>
                                    </p:anim>
                                    <p:anim calcmode="lin" valueType="num">
                                      <p:cBhvr>
                                        <p:cTn id="9" dur="500" fill="hold"/>
                                        <p:tgtEl>
                                          <p:spTgt spid="18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8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87"/>
                                        </p:tgtEl>
                                      </p:cBhvr>
                                    </p:animEffect>
                                  </p:childTnLst>
                                </p:cTn>
                              </p:par>
                            </p:childTnLst>
                          </p:cTn>
                        </p:par>
                        <p:par>
                          <p:cTn id="12" fill="hold">
                            <p:stCondLst>
                              <p:cond delay="0"/>
                            </p:stCondLst>
                            <p:childTnLst>
                              <p:par>
                                <p:cTn id="13" presetID="23" presetClass="entr" presetSubtype="16" fill="hold" nodeType="afterEffect">
                                  <p:stCondLst>
                                    <p:cond delay="0"/>
                                  </p:stCondLst>
                                  <p:childTnLst>
                                    <p:set>
                                      <p:cBhvr>
                                        <p:cTn id="14" dur="1" fill="hold">
                                          <p:stCondLst>
                                            <p:cond delay="0"/>
                                          </p:stCondLst>
                                        </p:cTn>
                                        <p:tgtEl>
                                          <p:spTgt spid="233"/>
                                        </p:tgtEl>
                                        <p:attrNameLst>
                                          <p:attrName>style.visibility</p:attrName>
                                        </p:attrNameLst>
                                      </p:cBhvr>
                                      <p:to>
                                        <p:strVal val="visible"/>
                                      </p:to>
                                    </p:set>
                                    <p:anim calcmode="lin" valueType="num">
                                      <p:cBhvr>
                                        <p:cTn id="15" dur="500" fill="hold"/>
                                        <p:tgtEl>
                                          <p:spTgt spid="233"/>
                                        </p:tgtEl>
                                        <p:attrNameLst>
                                          <p:attrName>ppt_w</p:attrName>
                                        </p:attrNameLst>
                                      </p:cBhvr>
                                      <p:tavLst>
                                        <p:tav tm="0">
                                          <p:val>
                                            <p:fltVal val="0"/>
                                          </p:val>
                                        </p:tav>
                                        <p:tav tm="100000">
                                          <p:val>
                                            <p:strVal val="#ppt_w"/>
                                          </p:val>
                                        </p:tav>
                                      </p:tavLst>
                                    </p:anim>
                                    <p:anim calcmode="lin" valueType="num">
                                      <p:cBhvr>
                                        <p:cTn id="16" dur="500" fill="hold"/>
                                        <p:tgtEl>
                                          <p:spTgt spid="233"/>
                                        </p:tgtEl>
                                        <p:attrNameLst>
                                          <p:attrName>ppt_h</p:attrName>
                                        </p:attrNameLst>
                                      </p:cBhvr>
                                      <p:tavLst>
                                        <p:tav tm="0">
                                          <p:val>
                                            <p:fltVal val="0"/>
                                          </p:val>
                                        </p:tav>
                                        <p:tav tm="100000">
                                          <p:val>
                                            <p:strVal val="#ppt_h"/>
                                          </p:val>
                                        </p:tav>
                                      </p:tavLst>
                                    </p:anim>
                                  </p:childTnLst>
                                </p:cTn>
                              </p:par>
                              <p:par>
                                <p:cTn id="17" presetID="27" presetClass="entr" presetSubtype="0" fill="hold" nodeType="withEffect">
                                  <p:stCondLst>
                                    <p:cond delay="0"/>
                                  </p:stCondLst>
                                  <p:iterate type="lt">
                                    <p:tmPct val="50000"/>
                                  </p:iterate>
                                  <p:childTnLst>
                                    <p:set>
                                      <p:cBhvr>
                                        <p:cTn id="18" dur="1" fill="hold">
                                          <p:stCondLst>
                                            <p:cond delay="0"/>
                                          </p:stCondLst>
                                        </p:cTn>
                                        <p:tgtEl>
                                          <p:spTgt spid="232">
                                            <p:txEl>
                                              <p:pRg st="0" end="0"/>
                                            </p:txEl>
                                          </p:spTgt>
                                        </p:tgtEl>
                                        <p:attrNameLst>
                                          <p:attrName>style.visibility</p:attrName>
                                        </p:attrNameLst>
                                      </p:cBhvr>
                                      <p:to>
                                        <p:strVal val="visible"/>
                                      </p:to>
                                    </p:set>
                                    <p:anim calcmode="discrete" valueType="clr">
                                      <p:cBhvr override="childStyle">
                                        <p:cTn id="19" dur="80"/>
                                        <p:tgtEl>
                                          <p:spTgt spid="23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232">
                                            <p:txEl>
                                              <p:pRg st="0" end="0"/>
                                            </p:txEl>
                                          </p:spTgt>
                                        </p:tgtEl>
                                        <p:attrNameLst>
                                          <p:attrName>fillcolor</p:attrName>
                                        </p:attrNameLst>
                                      </p:cBhvr>
                                      <p:tavLst>
                                        <p:tav tm="0">
                                          <p:val>
                                            <p:clrVal>
                                              <a:schemeClr val="accent2"/>
                                            </p:clrVal>
                                          </p:val>
                                        </p:tav>
                                        <p:tav tm="50000">
                                          <p:val>
                                            <p:clrVal>
                                              <a:schemeClr val="hlink"/>
                                            </p:clrVal>
                                          </p:val>
                                        </p:tav>
                                      </p:tavLst>
                                    </p:anim>
                                    <p:set>
                                      <p:cBhvr>
                                        <p:cTn id="21" dur="80"/>
                                        <p:tgtEl>
                                          <p:spTgt spid="232">
                                            <p:txEl>
                                              <p:pRg st="0" end="0"/>
                                            </p:txEl>
                                          </p:spTgt>
                                        </p:tgtEl>
                                        <p:attrNameLst>
                                          <p:attrName>fill.type</p:attrName>
                                        </p:attrNameLst>
                                      </p:cBhvr>
                                      <p:to>
                                        <p:strVal val="solid"/>
                                      </p:to>
                                    </p:set>
                                  </p:childTnLst>
                                </p:cTn>
                              </p:par>
                            </p:childTnLst>
                          </p:cTn>
                        </p:par>
                        <p:par>
                          <p:cTn id="22" fill="hold">
                            <p:stCondLst>
                              <p:cond delay="1879"/>
                            </p:stCondLst>
                            <p:childTnLst>
                              <p:par>
                                <p:cTn id="23" presetID="37" presetClass="entr" presetSubtype="0" fill="hold" nodeType="afterEffect">
                                  <p:stCondLst>
                                    <p:cond delay="0"/>
                                  </p:stCondLst>
                                  <p:childTnLst>
                                    <p:set>
                                      <p:cBhvr>
                                        <p:cTn id="24" dur="1" fill="hold">
                                          <p:stCondLst>
                                            <p:cond delay="0"/>
                                          </p:stCondLst>
                                        </p:cTn>
                                        <p:tgtEl>
                                          <p:spTgt spid="87"/>
                                        </p:tgtEl>
                                        <p:attrNameLst>
                                          <p:attrName>style.visibility</p:attrName>
                                        </p:attrNameLst>
                                      </p:cBhvr>
                                      <p:to>
                                        <p:strVal val="visible"/>
                                      </p:to>
                                    </p:set>
                                    <p:animEffect transition="in" filter="fade">
                                      <p:cBhvr>
                                        <p:cTn id="25" dur="1000"/>
                                        <p:tgtEl>
                                          <p:spTgt spid="87"/>
                                        </p:tgtEl>
                                      </p:cBhvr>
                                    </p:animEffect>
                                    <p:anim calcmode="lin" valueType="num">
                                      <p:cBhvr>
                                        <p:cTn id="26" dur="1000" fill="hold"/>
                                        <p:tgtEl>
                                          <p:spTgt spid="87"/>
                                        </p:tgtEl>
                                        <p:attrNameLst>
                                          <p:attrName>ppt_x</p:attrName>
                                        </p:attrNameLst>
                                      </p:cBhvr>
                                      <p:tavLst>
                                        <p:tav tm="0">
                                          <p:val>
                                            <p:strVal val="#ppt_x"/>
                                          </p:val>
                                        </p:tav>
                                        <p:tav tm="100000">
                                          <p:val>
                                            <p:strVal val="#ppt_x"/>
                                          </p:val>
                                        </p:tav>
                                      </p:tavLst>
                                    </p:anim>
                                    <p:anim calcmode="lin" valueType="num">
                                      <p:cBhvr>
                                        <p:cTn id="27" dur="900" decel="100000" fill="hold"/>
                                        <p:tgtEl>
                                          <p:spTgt spid="87"/>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87"/>
                                        </p:tgtEl>
                                        <p:attrNameLst>
                                          <p:attrName>ppt_y</p:attrName>
                                        </p:attrNameLst>
                                      </p:cBhvr>
                                      <p:tavLst>
                                        <p:tav tm="0">
                                          <p:val>
                                            <p:strVal val="#ppt_y-.03"/>
                                          </p:val>
                                        </p:tav>
                                        <p:tav tm="100000">
                                          <p:val>
                                            <p:strVal val="#ppt_y"/>
                                          </p:val>
                                        </p:tav>
                                      </p:tavLst>
                                    </p:anim>
                                  </p:childTnLst>
                                </p:cTn>
                              </p:par>
                            </p:childTnLst>
                          </p:cTn>
                        </p:par>
                        <p:par>
                          <p:cTn id="29" fill="hold">
                            <p:stCondLst>
                              <p:cond delay="2879"/>
                            </p:stCondLst>
                            <p:childTnLst>
                              <p:par>
                                <p:cTn id="30" presetID="47" presetClass="entr" presetSubtype="0" fill="hold" nodeType="afterEffect">
                                  <p:stCondLst>
                                    <p:cond delay="0"/>
                                  </p:stCondLst>
                                  <p:childTnLst>
                                    <p:set>
                                      <p:cBhvr>
                                        <p:cTn id="31" dur="1" fill="hold">
                                          <p:stCondLst>
                                            <p:cond delay="0"/>
                                          </p:stCondLst>
                                        </p:cTn>
                                        <p:tgtEl>
                                          <p:spTgt spid="229"/>
                                        </p:tgtEl>
                                        <p:attrNameLst>
                                          <p:attrName>style.visibility</p:attrName>
                                        </p:attrNameLst>
                                      </p:cBhvr>
                                      <p:to>
                                        <p:strVal val="visible"/>
                                      </p:to>
                                    </p:set>
                                    <p:animEffect transition="in" filter="fade">
                                      <p:cBhvr>
                                        <p:cTn id="32" dur="1000"/>
                                        <p:tgtEl>
                                          <p:spTgt spid="229"/>
                                        </p:tgtEl>
                                      </p:cBhvr>
                                    </p:animEffect>
                                    <p:anim calcmode="lin" valueType="num">
                                      <p:cBhvr>
                                        <p:cTn id="33" dur="1000" fill="hold"/>
                                        <p:tgtEl>
                                          <p:spTgt spid="229"/>
                                        </p:tgtEl>
                                        <p:attrNameLst>
                                          <p:attrName>ppt_x</p:attrName>
                                        </p:attrNameLst>
                                      </p:cBhvr>
                                      <p:tavLst>
                                        <p:tav tm="0">
                                          <p:val>
                                            <p:strVal val="#ppt_x"/>
                                          </p:val>
                                        </p:tav>
                                        <p:tav tm="100000">
                                          <p:val>
                                            <p:strVal val="#ppt_x"/>
                                          </p:val>
                                        </p:tav>
                                      </p:tavLst>
                                    </p:anim>
                                    <p:anim calcmode="lin" valueType="num">
                                      <p:cBhvr>
                                        <p:cTn id="34" dur="1000" fill="hold"/>
                                        <p:tgtEl>
                                          <p:spTgt spid="229"/>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230"/>
                                        </p:tgtEl>
                                        <p:attrNameLst>
                                          <p:attrName>style.visibility</p:attrName>
                                        </p:attrNameLst>
                                      </p:cBhvr>
                                      <p:to>
                                        <p:strVal val="visible"/>
                                      </p:to>
                                    </p:set>
                                    <p:animEffect transition="in" filter="fade">
                                      <p:cBhvr>
                                        <p:cTn id="37" dur="1000"/>
                                        <p:tgtEl>
                                          <p:spTgt spid="230"/>
                                        </p:tgtEl>
                                      </p:cBhvr>
                                    </p:animEffect>
                                    <p:anim calcmode="lin" valueType="num">
                                      <p:cBhvr>
                                        <p:cTn id="38" dur="1000" fill="hold"/>
                                        <p:tgtEl>
                                          <p:spTgt spid="230"/>
                                        </p:tgtEl>
                                        <p:attrNameLst>
                                          <p:attrName>ppt_x</p:attrName>
                                        </p:attrNameLst>
                                      </p:cBhvr>
                                      <p:tavLst>
                                        <p:tav tm="0">
                                          <p:val>
                                            <p:strVal val="#ppt_x"/>
                                          </p:val>
                                        </p:tav>
                                        <p:tav tm="100000">
                                          <p:val>
                                            <p:strVal val="#ppt_x"/>
                                          </p:val>
                                        </p:tav>
                                      </p:tavLst>
                                    </p:anim>
                                    <p:anim calcmode="lin" valueType="num">
                                      <p:cBhvr>
                                        <p:cTn id="39" dur="1000" fill="hold"/>
                                        <p:tgtEl>
                                          <p:spTgt spid="230"/>
                                        </p:tgtEl>
                                        <p:attrNameLst>
                                          <p:attrName>ppt_y</p:attrName>
                                        </p:attrNameLst>
                                      </p:cBhvr>
                                      <p:tavLst>
                                        <p:tav tm="0">
                                          <p:val>
                                            <p:strVal val="#ppt_y-.1"/>
                                          </p:val>
                                        </p:tav>
                                        <p:tav tm="100000">
                                          <p:val>
                                            <p:strVal val="#ppt_y"/>
                                          </p:val>
                                        </p:tav>
                                      </p:tavLst>
                                    </p:anim>
                                  </p:childTnLst>
                                </p:cTn>
                              </p:par>
                            </p:childTnLst>
                          </p:cTn>
                        </p:par>
                        <p:par>
                          <p:cTn id="40" fill="hold">
                            <p:stCondLst>
                              <p:cond delay="3879"/>
                            </p:stCondLst>
                            <p:childTnLst>
                              <p:par>
                                <p:cTn id="41" presetID="47" presetClass="entr" presetSubtype="0" fill="hold" nodeType="afterEffect">
                                  <p:stCondLst>
                                    <p:cond delay="0"/>
                                  </p:stCondLst>
                                  <p:childTnLst>
                                    <p:set>
                                      <p:cBhvr>
                                        <p:cTn id="42" dur="1" fill="hold">
                                          <p:stCondLst>
                                            <p:cond delay="0"/>
                                          </p:stCondLst>
                                        </p:cTn>
                                        <p:tgtEl>
                                          <p:spTgt spid="5122"/>
                                        </p:tgtEl>
                                        <p:attrNameLst>
                                          <p:attrName>style.visibility</p:attrName>
                                        </p:attrNameLst>
                                      </p:cBhvr>
                                      <p:to>
                                        <p:strVal val="visible"/>
                                      </p:to>
                                    </p:set>
                                    <p:animEffect transition="in" filter="fade">
                                      <p:cBhvr>
                                        <p:cTn id="43" dur="1000"/>
                                        <p:tgtEl>
                                          <p:spTgt spid="5122"/>
                                        </p:tgtEl>
                                      </p:cBhvr>
                                    </p:animEffect>
                                    <p:anim calcmode="lin" valueType="num">
                                      <p:cBhvr>
                                        <p:cTn id="44" dur="1000" fill="hold"/>
                                        <p:tgtEl>
                                          <p:spTgt spid="5122"/>
                                        </p:tgtEl>
                                        <p:attrNameLst>
                                          <p:attrName>ppt_x</p:attrName>
                                        </p:attrNameLst>
                                      </p:cBhvr>
                                      <p:tavLst>
                                        <p:tav tm="0">
                                          <p:val>
                                            <p:strVal val="#ppt_x"/>
                                          </p:val>
                                        </p:tav>
                                        <p:tav tm="100000">
                                          <p:val>
                                            <p:strVal val="#ppt_x"/>
                                          </p:val>
                                        </p:tav>
                                      </p:tavLst>
                                    </p:anim>
                                    <p:anim calcmode="lin" valueType="num">
                                      <p:cBhvr>
                                        <p:cTn id="45"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7" presetClass="entr" presetSubtype="0" fill="hold" nodeType="clickEffect">
                                  <p:stCondLst>
                                    <p:cond delay="0"/>
                                  </p:stCondLst>
                                  <p:iterate type="lt">
                                    <p:tmPct val="50000"/>
                                  </p:iterate>
                                  <p:childTnLst>
                                    <p:set>
                                      <p:cBhvr>
                                        <p:cTn id="49" dur="1" fill="hold">
                                          <p:stCondLst>
                                            <p:cond delay="0"/>
                                          </p:stCondLst>
                                        </p:cTn>
                                        <p:tgtEl>
                                          <p:spTgt spid="232">
                                            <p:txEl>
                                              <p:pRg st="2" end="2"/>
                                            </p:txEl>
                                          </p:spTgt>
                                        </p:tgtEl>
                                        <p:attrNameLst>
                                          <p:attrName>style.visibility</p:attrName>
                                        </p:attrNameLst>
                                      </p:cBhvr>
                                      <p:to>
                                        <p:strVal val="visible"/>
                                      </p:to>
                                    </p:set>
                                    <p:anim calcmode="discrete" valueType="clr">
                                      <p:cBhvr override="childStyle">
                                        <p:cTn id="50" dur="80"/>
                                        <p:tgtEl>
                                          <p:spTgt spid="232">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1" dur="80"/>
                                        <p:tgtEl>
                                          <p:spTgt spid="232">
                                            <p:txEl>
                                              <p:pRg st="2" end="2"/>
                                            </p:txEl>
                                          </p:spTgt>
                                        </p:tgtEl>
                                        <p:attrNameLst>
                                          <p:attrName>fillcolor</p:attrName>
                                        </p:attrNameLst>
                                      </p:cBhvr>
                                      <p:tavLst>
                                        <p:tav tm="0">
                                          <p:val>
                                            <p:clrVal>
                                              <a:schemeClr val="accent2"/>
                                            </p:clrVal>
                                          </p:val>
                                        </p:tav>
                                        <p:tav tm="50000">
                                          <p:val>
                                            <p:clrVal>
                                              <a:schemeClr val="hlink"/>
                                            </p:clrVal>
                                          </p:val>
                                        </p:tav>
                                      </p:tavLst>
                                    </p:anim>
                                    <p:set>
                                      <p:cBhvr>
                                        <p:cTn id="52" dur="80"/>
                                        <p:tgtEl>
                                          <p:spTgt spid="232">
                                            <p:txEl>
                                              <p:pRg st="2" end="2"/>
                                            </p:txEl>
                                          </p:spTgt>
                                        </p:tgtEl>
                                        <p:attrNameLst>
                                          <p:attrName>fill.type</p:attrName>
                                        </p:attrNameLst>
                                      </p:cBhvr>
                                      <p:to>
                                        <p:strVal val="solid"/>
                                      </p:to>
                                    </p:set>
                                  </p:childTnLst>
                                </p:cTn>
                              </p:par>
                            </p:childTnLst>
                          </p:cTn>
                        </p:par>
                        <p:par>
                          <p:cTn id="53" fill="hold">
                            <p:stCondLst>
                              <p:cond delay="919"/>
                            </p:stCondLst>
                            <p:childTnLst>
                              <p:par>
                                <p:cTn id="54" presetID="47" presetClass="entr" presetSubtype="0" fill="hold" nodeType="afterEffect">
                                  <p:stCondLst>
                                    <p:cond delay="0"/>
                                  </p:stCondLst>
                                  <p:childTnLst>
                                    <p:set>
                                      <p:cBhvr>
                                        <p:cTn id="55" dur="1" fill="hold">
                                          <p:stCondLst>
                                            <p:cond delay="0"/>
                                          </p:stCondLst>
                                        </p:cTn>
                                        <p:tgtEl>
                                          <p:spTgt spid="231"/>
                                        </p:tgtEl>
                                        <p:attrNameLst>
                                          <p:attrName>style.visibility</p:attrName>
                                        </p:attrNameLst>
                                      </p:cBhvr>
                                      <p:to>
                                        <p:strVal val="visible"/>
                                      </p:to>
                                    </p:set>
                                    <p:animEffect transition="in" filter="fade">
                                      <p:cBhvr>
                                        <p:cTn id="56" dur="1000"/>
                                        <p:tgtEl>
                                          <p:spTgt spid="231"/>
                                        </p:tgtEl>
                                      </p:cBhvr>
                                    </p:animEffect>
                                    <p:anim calcmode="lin" valueType="num">
                                      <p:cBhvr>
                                        <p:cTn id="57" dur="1000" fill="hold"/>
                                        <p:tgtEl>
                                          <p:spTgt spid="231"/>
                                        </p:tgtEl>
                                        <p:attrNameLst>
                                          <p:attrName>ppt_x</p:attrName>
                                        </p:attrNameLst>
                                      </p:cBhvr>
                                      <p:tavLst>
                                        <p:tav tm="0">
                                          <p:val>
                                            <p:strVal val="#ppt_x"/>
                                          </p:val>
                                        </p:tav>
                                        <p:tav tm="100000">
                                          <p:val>
                                            <p:strVal val="#ppt_x"/>
                                          </p:val>
                                        </p:tav>
                                      </p:tavLst>
                                    </p:anim>
                                    <p:anim calcmode="lin" valueType="num">
                                      <p:cBhvr>
                                        <p:cTn id="58" dur="1000" fill="hold"/>
                                        <p:tgtEl>
                                          <p:spTgt spid="231"/>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7" presetClass="entr" presetSubtype="0" fill="hold" nodeType="clickEffect">
                                  <p:stCondLst>
                                    <p:cond delay="0"/>
                                  </p:stCondLst>
                                  <p:iterate type="lt">
                                    <p:tmPct val="50000"/>
                                  </p:iterate>
                                  <p:childTnLst>
                                    <p:set>
                                      <p:cBhvr>
                                        <p:cTn id="62" dur="1" fill="hold">
                                          <p:stCondLst>
                                            <p:cond delay="0"/>
                                          </p:stCondLst>
                                        </p:cTn>
                                        <p:tgtEl>
                                          <p:spTgt spid="232">
                                            <p:txEl>
                                              <p:pRg st="4" end="4"/>
                                            </p:txEl>
                                          </p:spTgt>
                                        </p:tgtEl>
                                        <p:attrNameLst>
                                          <p:attrName>style.visibility</p:attrName>
                                        </p:attrNameLst>
                                      </p:cBhvr>
                                      <p:to>
                                        <p:strVal val="visible"/>
                                      </p:to>
                                    </p:set>
                                    <p:anim calcmode="discrete" valueType="clr">
                                      <p:cBhvr override="childStyle">
                                        <p:cTn id="63" dur="80"/>
                                        <p:tgtEl>
                                          <p:spTgt spid="232">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64" dur="80"/>
                                        <p:tgtEl>
                                          <p:spTgt spid="232">
                                            <p:txEl>
                                              <p:pRg st="4" end="4"/>
                                            </p:txEl>
                                          </p:spTgt>
                                        </p:tgtEl>
                                        <p:attrNameLst>
                                          <p:attrName>fillcolor</p:attrName>
                                        </p:attrNameLst>
                                      </p:cBhvr>
                                      <p:tavLst>
                                        <p:tav tm="0">
                                          <p:val>
                                            <p:clrVal>
                                              <a:schemeClr val="accent2"/>
                                            </p:clrVal>
                                          </p:val>
                                        </p:tav>
                                        <p:tav tm="50000">
                                          <p:val>
                                            <p:clrVal>
                                              <a:schemeClr val="hlink"/>
                                            </p:clrVal>
                                          </p:val>
                                        </p:tav>
                                      </p:tavLst>
                                    </p:anim>
                                    <p:set>
                                      <p:cBhvr>
                                        <p:cTn id="65" dur="80"/>
                                        <p:tgtEl>
                                          <p:spTgt spid="232">
                                            <p:txEl>
                                              <p:pRg st="4" end="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 grpId="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857224"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轨迹回放</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285720" y="1857368"/>
            <a:ext cx="2786082" cy="3416320"/>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微软雅黑" panose="020B0503020204020204" pitchFamily="34" charset="-122"/>
                <a:ea typeface="微软雅黑" panose="020B0503020204020204" pitchFamily="34" charset="-122"/>
              </a:rPr>
              <a:t>可任意查询车辆在任何时段的行车情况，在地图上动态显示车辆行车轨迹，方便管理人员进行科学分析。</a:t>
            </a:r>
            <a:endParaRPr lang="zh-CN" altLang="en-US" dirty="0" smtClean="0">
              <a:latin typeface="微软雅黑" panose="020B0503020204020204" pitchFamily="34" charset="-122"/>
              <a:ea typeface="微软雅黑" panose="020B0503020204020204" pitchFamily="34" charset="-122"/>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●可按间距、停止间隔搜索查询，可统计查询时间段内里程</a:t>
            </a:r>
            <a:endParaRPr lang="zh-CN" altLang="en-US" dirty="0" smtClean="0">
              <a:latin typeface="微软雅黑" panose="020B0503020204020204" pitchFamily="34" charset="-122"/>
              <a:ea typeface="微软雅黑" panose="020B0503020204020204" pitchFamily="34" charset="-122"/>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233" name="直接连接符 232"/>
          <p:cNvCxnSpPr/>
          <p:nvPr/>
        </p:nvCxnSpPr>
        <p:spPr bwMode="auto">
          <a:xfrm rot="5400000">
            <a:off x="1143770" y="3285334"/>
            <a:ext cx="414261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6146" name="Picture 2"/>
          <p:cNvPicPr>
            <a:picLocks noChangeAspect="1" noChangeArrowheads="1"/>
          </p:cNvPicPr>
          <p:nvPr/>
        </p:nvPicPr>
        <p:blipFill>
          <a:blip r:embed="rId1"/>
          <a:srcRect/>
          <a:stretch>
            <a:fillRect/>
          </a:stretch>
        </p:blipFill>
        <p:spPr bwMode="auto">
          <a:xfrm>
            <a:off x="4857752" y="1357302"/>
            <a:ext cx="3643338" cy="2214578"/>
          </a:xfrm>
          <a:prstGeom prst="rect">
            <a:avLst/>
          </a:prstGeom>
          <a:ln>
            <a:noFill/>
          </a:ln>
          <a:effectLst>
            <a:outerShdw blurRad="292100" dist="139700" dir="2700000" algn="tl" rotWithShape="0">
              <a:srgbClr val="333333">
                <a:alpha val="65000"/>
              </a:srgbClr>
            </a:outerShdw>
          </a:effectLst>
        </p:spPr>
      </p:pic>
      <p:pic>
        <p:nvPicPr>
          <p:cNvPr id="6147" name="Picture 3"/>
          <p:cNvPicPr>
            <a:picLocks noChangeAspect="1" noChangeArrowheads="1"/>
          </p:cNvPicPr>
          <p:nvPr/>
        </p:nvPicPr>
        <p:blipFill>
          <a:blip r:embed="rId2"/>
          <a:srcRect/>
          <a:stretch>
            <a:fillRect/>
          </a:stretch>
        </p:blipFill>
        <p:spPr bwMode="auto">
          <a:xfrm>
            <a:off x="4857752" y="3643318"/>
            <a:ext cx="3643338" cy="582934"/>
          </a:xfrm>
          <a:prstGeom prst="rect">
            <a:avLst/>
          </a:prstGeom>
          <a:ln>
            <a:noFill/>
          </a:ln>
          <a:effectLst>
            <a:outerShdw blurRad="292100" dist="139700" dir="2700000" algn="tl" rotWithShape="0">
              <a:srgbClr val="333333">
                <a:alpha val="65000"/>
              </a:srgbClr>
            </a:outerShdw>
          </a:effectLst>
        </p:spPr>
      </p:pic>
      <p:pic>
        <p:nvPicPr>
          <p:cNvPr id="6148" name="Picture 4"/>
          <p:cNvPicPr>
            <a:picLocks noChangeAspect="1" noChangeArrowheads="1"/>
          </p:cNvPicPr>
          <p:nvPr/>
        </p:nvPicPr>
        <p:blipFill>
          <a:blip r:embed="rId3"/>
          <a:srcRect/>
          <a:stretch>
            <a:fillRect/>
          </a:stretch>
        </p:blipFill>
        <p:spPr bwMode="auto">
          <a:xfrm>
            <a:off x="3357554" y="1357302"/>
            <a:ext cx="1428760" cy="3643338"/>
          </a:xfrm>
          <a:prstGeom prst="rect">
            <a:avLst/>
          </a:prstGeom>
          <a:noFill/>
          <a:ln w="9525">
            <a:noFill/>
            <a:miter lim="800000"/>
            <a:headEnd/>
            <a:tailEnd/>
          </a:ln>
          <a:effectLst/>
        </p:spPr>
      </p:pic>
      <p:pic>
        <p:nvPicPr>
          <p:cNvPr id="6149" name="Picture 5"/>
          <p:cNvPicPr>
            <a:picLocks noChangeAspect="1" noChangeArrowheads="1"/>
          </p:cNvPicPr>
          <p:nvPr/>
        </p:nvPicPr>
        <p:blipFill>
          <a:blip r:embed="rId4"/>
          <a:srcRect/>
          <a:stretch>
            <a:fillRect/>
          </a:stretch>
        </p:blipFill>
        <p:spPr bwMode="auto">
          <a:xfrm>
            <a:off x="4857752" y="4286260"/>
            <a:ext cx="3643338" cy="66918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 from="(-#ppt_w/2)" to="(#ppt_x)" calcmode="lin" valueType="num">
                                      <p:cBhvr>
                                        <p:cTn id="7" dur="600" fill="hold">
                                          <p:stCondLst>
                                            <p:cond delay="0"/>
                                          </p:stCondLst>
                                        </p:cTn>
                                        <p:tgtEl>
                                          <p:spTgt spid="187"/>
                                        </p:tgtEl>
                                        <p:attrNameLst>
                                          <p:attrName>ppt_x</p:attrName>
                                        </p:attrNameLst>
                                      </p:cBhvr>
                                    </p:anim>
                                    <p:anim from="0" to="-1.0" calcmode="lin" valueType="num">
                                      <p:cBhvr>
                                        <p:cTn id="8" dur="200" decel="50000" autoRev="1" fill="hold">
                                          <p:stCondLst>
                                            <p:cond delay="600"/>
                                          </p:stCondLst>
                                        </p:cTn>
                                        <p:tgtEl>
                                          <p:spTgt spid="187"/>
                                        </p:tgtEl>
                                        <p:attrNameLst>
                                          <p:attrName>xshear</p:attrName>
                                        </p:attrNameLst>
                                      </p:cBhvr>
                                    </p:anim>
                                    <p:animScale>
                                      <p:cBhvr>
                                        <p:cTn id="9" dur="200" decel="100000" autoRev="1" fill="hold">
                                          <p:stCondLst>
                                            <p:cond delay="600"/>
                                          </p:stCondLst>
                                        </p:cTn>
                                        <p:tgtEl>
                                          <p:spTgt spid="187"/>
                                        </p:tgtEl>
                                      </p:cBhvr>
                                      <p:from x="100000" y="100000"/>
                                      <p:to x="80000" y="100000"/>
                                    </p:animScale>
                                    <p:anim by="(#ppt_h/3+#ppt_w*0.1)" calcmode="lin" valueType="num">
                                      <p:cBhvr additive="sum">
                                        <p:cTn id="10" dur="200" decel="100000" autoRev="1" fill="hold">
                                          <p:stCondLst>
                                            <p:cond delay="600"/>
                                          </p:stCondLst>
                                        </p:cTn>
                                        <p:tgtEl>
                                          <p:spTgt spid="187"/>
                                        </p:tgtEl>
                                        <p:attrNameLst>
                                          <p:attrName>ppt_x</p:attrName>
                                        </p:attrNameLst>
                                      </p:cBhvr>
                                    </p:anim>
                                  </p:childTnLst>
                                </p:cTn>
                              </p:par>
                            </p:childTnLst>
                          </p:cTn>
                        </p:par>
                        <p:par>
                          <p:cTn id="11" fill="hold">
                            <p:stCondLst>
                              <p:cond delay="1000"/>
                            </p:stCondLst>
                            <p:childTnLst>
                              <p:par>
                                <p:cTn id="12" presetID="27" presetClass="entr" presetSubtype="0" fill="hold" nodeType="afterEffect">
                                  <p:stCondLst>
                                    <p:cond delay="0"/>
                                  </p:stCondLst>
                                  <p:iterate type="lt">
                                    <p:tmPct val="50000"/>
                                  </p:iterate>
                                  <p:childTnLst>
                                    <p:set>
                                      <p:cBhvr>
                                        <p:cTn id="13" dur="1" fill="hold">
                                          <p:stCondLst>
                                            <p:cond delay="0"/>
                                          </p:stCondLst>
                                        </p:cTn>
                                        <p:tgtEl>
                                          <p:spTgt spid="232">
                                            <p:txEl>
                                              <p:pRg st="0" end="0"/>
                                            </p:txEl>
                                          </p:spTgt>
                                        </p:tgtEl>
                                        <p:attrNameLst>
                                          <p:attrName>style.visibility</p:attrName>
                                        </p:attrNameLst>
                                      </p:cBhvr>
                                      <p:to>
                                        <p:strVal val="visible"/>
                                      </p:to>
                                    </p:set>
                                    <p:anim calcmode="discrete" valueType="clr">
                                      <p:cBhvr override="childStyle">
                                        <p:cTn id="14" dur="80"/>
                                        <p:tgtEl>
                                          <p:spTgt spid="23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232">
                                            <p:txEl>
                                              <p:pRg st="0" end="0"/>
                                            </p:txEl>
                                          </p:spTgt>
                                        </p:tgtEl>
                                        <p:attrNameLst>
                                          <p:attrName>fillcolor</p:attrName>
                                        </p:attrNameLst>
                                      </p:cBhvr>
                                      <p:tavLst>
                                        <p:tav tm="0">
                                          <p:val>
                                            <p:clrVal>
                                              <a:schemeClr val="accent2"/>
                                            </p:clrVal>
                                          </p:val>
                                        </p:tav>
                                        <p:tav tm="50000">
                                          <p:val>
                                            <p:clrVal>
                                              <a:schemeClr val="hlink"/>
                                            </p:clrVal>
                                          </p:val>
                                        </p:tav>
                                      </p:tavLst>
                                    </p:anim>
                                    <p:set>
                                      <p:cBhvr>
                                        <p:cTn id="16" dur="80"/>
                                        <p:tgtEl>
                                          <p:spTgt spid="232">
                                            <p:txEl>
                                              <p:pRg st="0" end="0"/>
                                            </p:txEl>
                                          </p:spTgt>
                                        </p:tgtEl>
                                        <p:attrNameLst>
                                          <p:attrName>fill.type</p:attrName>
                                        </p:attrNameLst>
                                      </p:cBhvr>
                                      <p:to>
                                        <p:strVal val="solid"/>
                                      </p:to>
                                    </p:set>
                                  </p:childTnLst>
                                </p:cTn>
                              </p:par>
                              <p:par>
                                <p:cTn id="17" presetID="18" presetClass="entr" presetSubtype="12" fill="hold" nodeType="withEffect">
                                  <p:stCondLst>
                                    <p:cond delay="0"/>
                                  </p:stCondLst>
                                  <p:childTnLst>
                                    <p:set>
                                      <p:cBhvr>
                                        <p:cTn id="18" dur="1" fill="hold">
                                          <p:stCondLst>
                                            <p:cond delay="0"/>
                                          </p:stCondLst>
                                        </p:cTn>
                                        <p:tgtEl>
                                          <p:spTgt spid="233"/>
                                        </p:tgtEl>
                                        <p:attrNameLst>
                                          <p:attrName>style.visibility</p:attrName>
                                        </p:attrNameLst>
                                      </p:cBhvr>
                                      <p:to>
                                        <p:strVal val="visible"/>
                                      </p:to>
                                    </p:set>
                                    <p:animEffect transition="in" filter="strips(downLeft)">
                                      <p:cBhvr>
                                        <p:cTn id="19" dur="500"/>
                                        <p:tgtEl>
                                          <p:spTgt spid="233"/>
                                        </p:tgtEl>
                                      </p:cBhvr>
                                    </p:animEffect>
                                  </p:childTnLst>
                                </p:cTn>
                              </p:par>
                            </p:childTnLst>
                          </p:cTn>
                        </p:par>
                        <p:par>
                          <p:cTn id="20" fill="hold">
                            <p:stCondLst>
                              <p:cond delay="1919"/>
                            </p:stCondLst>
                            <p:childTnLst>
                              <p:par>
                                <p:cTn id="21" presetID="21" presetClass="entr" presetSubtype="4" fill="hold" nodeType="afterEffect">
                                  <p:stCondLst>
                                    <p:cond delay="0"/>
                                  </p:stCondLst>
                                  <p:childTnLst>
                                    <p:set>
                                      <p:cBhvr>
                                        <p:cTn id="22" dur="1" fill="hold">
                                          <p:stCondLst>
                                            <p:cond delay="0"/>
                                          </p:stCondLst>
                                        </p:cTn>
                                        <p:tgtEl>
                                          <p:spTgt spid="6146"/>
                                        </p:tgtEl>
                                        <p:attrNameLst>
                                          <p:attrName>style.visibility</p:attrName>
                                        </p:attrNameLst>
                                      </p:cBhvr>
                                      <p:to>
                                        <p:strVal val="visible"/>
                                      </p:to>
                                    </p:set>
                                    <p:animEffect transition="in" filter="wheel(4)">
                                      <p:cBhvr>
                                        <p:cTn id="23" dur="2000"/>
                                        <p:tgtEl>
                                          <p:spTgt spid="6146"/>
                                        </p:tgtEl>
                                      </p:cBhvr>
                                    </p:animEffect>
                                  </p:childTnLst>
                                </p:cTn>
                              </p:par>
                              <p:par>
                                <p:cTn id="24" presetID="42" presetClass="entr" presetSubtype="0" fill="hold" nodeType="withEffect">
                                  <p:stCondLst>
                                    <p:cond delay="0"/>
                                  </p:stCondLst>
                                  <p:childTnLst>
                                    <p:set>
                                      <p:cBhvr>
                                        <p:cTn id="25" dur="1" fill="hold">
                                          <p:stCondLst>
                                            <p:cond delay="0"/>
                                          </p:stCondLst>
                                        </p:cTn>
                                        <p:tgtEl>
                                          <p:spTgt spid="6147"/>
                                        </p:tgtEl>
                                        <p:attrNameLst>
                                          <p:attrName>style.visibility</p:attrName>
                                        </p:attrNameLst>
                                      </p:cBhvr>
                                      <p:to>
                                        <p:strVal val="visible"/>
                                      </p:to>
                                    </p:set>
                                    <p:animEffect transition="in" filter="fade">
                                      <p:cBhvr>
                                        <p:cTn id="26" dur="1000"/>
                                        <p:tgtEl>
                                          <p:spTgt spid="6147"/>
                                        </p:tgtEl>
                                      </p:cBhvr>
                                    </p:animEffect>
                                    <p:anim calcmode="lin" valueType="num">
                                      <p:cBhvr>
                                        <p:cTn id="27" dur="1000" fill="hold"/>
                                        <p:tgtEl>
                                          <p:spTgt spid="6147"/>
                                        </p:tgtEl>
                                        <p:attrNameLst>
                                          <p:attrName>ppt_x</p:attrName>
                                        </p:attrNameLst>
                                      </p:cBhvr>
                                      <p:tavLst>
                                        <p:tav tm="0">
                                          <p:val>
                                            <p:strVal val="#ppt_x"/>
                                          </p:val>
                                        </p:tav>
                                        <p:tav tm="100000">
                                          <p:val>
                                            <p:strVal val="#ppt_x"/>
                                          </p:val>
                                        </p:tav>
                                      </p:tavLst>
                                    </p:anim>
                                    <p:anim calcmode="lin" valueType="num">
                                      <p:cBhvr>
                                        <p:cTn id="28" dur="1000" fill="hold"/>
                                        <p:tgtEl>
                                          <p:spTgt spid="6147"/>
                                        </p:tgtEl>
                                        <p:attrNameLst>
                                          <p:attrName>ppt_y</p:attrName>
                                        </p:attrNameLst>
                                      </p:cBhvr>
                                      <p:tavLst>
                                        <p:tav tm="0">
                                          <p:val>
                                            <p:strVal val="#ppt_y+.1"/>
                                          </p:val>
                                        </p:tav>
                                        <p:tav tm="100000">
                                          <p:val>
                                            <p:strVal val="#ppt_y"/>
                                          </p:val>
                                        </p:tav>
                                      </p:tavLst>
                                    </p:anim>
                                  </p:childTnLst>
                                </p:cTn>
                              </p:par>
                            </p:childTnLst>
                          </p:cTn>
                        </p:par>
                        <p:par>
                          <p:cTn id="29" fill="hold">
                            <p:stCondLst>
                              <p:cond delay="3919"/>
                            </p:stCondLst>
                            <p:childTnLst>
                              <p:par>
                                <p:cTn id="30" presetID="42" presetClass="entr" presetSubtype="0" fill="hold" nodeType="afterEffect">
                                  <p:stCondLst>
                                    <p:cond delay="0"/>
                                  </p:stCondLst>
                                  <p:childTnLst>
                                    <p:set>
                                      <p:cBhvr>
                                        <p:cTn id="31" dur="1" fill="hold">
                                          <p:stCondLst>
                                            <p:cond delay="0"/>
                                          </p:stCondLst>
                                        </p:cTn>
                                        <p:tgtEl>
                                          <p:spTgt spid="6149"/>
                                        </p:tgtEl>
                                        <p:attrNameLst>
                                          <p:attrName>style.visibility</p:attrName>
                                        </p:attrNameLst>
                                      </p:cBhvr>
                                      <p:to>
                                        <p:strVal val="visible"/>
                                      </p:to>
                                    </p:set>
                                    <p:animEffect transition="in" filter="fade">
                                      <p:cBhvr>
                                        <p:cTn id="32" dur="1000"/>
                                        <p:tgtEl>
                                          <p:spTgt spid="6149"/>
                                        </p:tgtEl>
                                      </p:cBhvr>
                                    </p:animEffect>
                                    <p:anim calcmode="lin" valueType="num">
                                      <p:cBhvr>
                                        <p:cTn id="33" dur="1000" fill="hold"/>
                                        <p:tgtEl>
                                          <p:spTgt spid="6149"/>
                                        </p:tgtEl>
                                        <p:attrNameLst>
                                          <p:attrName>ppt_x</p:attrName>
                                        </p:attrNameLst>
                                      </p:cBhvr>
                                      <p:tavLst>
                                        <p:tav tm="0">
                                          <p:val>
                                            <p:strVal val="#ppt_x"/>
                                          </p:val>
                                        </p:tav>
                                        <p:tav tm="100000">
                                          <p:val>
                                            <p:strVal val="#ppt_x"/>
                                          </p:val>
                                        </p:tav>
                                      </p:tavLst>
                                    </p:anim>
                                    <p:anim calcmode="lin" valueType="num">
                                      <p:cBhvr>
                                        <p:cTn id="34" dur="1000" fill="hold"/>
                                        <p:tgtEl>
                                          <p:spTgt spid="6149"/>
                                        </p:tgtEl>
                                        <p:attrNameLst>
                                          <p:attrName>ppt_y</p:attrName>
                                        </p:attrNameLst>
                                      </p:cBhvr>
                                      <p:tavLst>
                                        <p:tav tm="0">
                                          <p:val>
                                            <p:strVal val="#ppt_y+.1"/>
                                          </p:val>
                                        </p:tav>
                                        <p:tav tm="100000">
                                          <p:val>
                                            <p:strVal val="#ppt_y"/>
                                          </p:val>
                                        </p:tav>
                                      </p:tavLst>
                                    </p:anim>
                                  </p:childTnLst>
                                </p:cTn>
                              </p:par>
                            </p:childTnLst>
                          </p:cTn>
                        </p:par>
                        <p:par>
                          <p:cTn id="35" fill="hold">
                            <p:stCondLst>
                              <p:cond delay="4919"/>
                            </p:stCondLst>
                            <p:childTnLst>
                              <p:par>
                                <p:cTn id="36" presetID="27" presetClass="entr" presetSubtype="0" fill="hold" nodeType="afterEffect">
                                  <p:stCondLst>
                                    <p:cond delay="0"/>
                                  </p:stCondLst>
                                  <p:iterate type="lt">
                                    <p:tmPct val="50000"/>
                                  </p:iterate>
                                  <p:childTnLst>
                                    <p:set>
                                      <p:cBhvr>
                                        <p:cTn id="37" dur="1" fill="hold">
                                          <p:stCondLst>
                                            <p:cond delay="0"/>
                                          </p:stCondLst>
                                        </p:cTn>
                                        <p:tgtEl>
                                          <p:spTgt spid="232">
                                            <p:txEl>
                                              <p:pRg st="2" end="2"/>
                                            </p:txEl>
                                          </p:spTgt>
                                        </p:tgtEl>
                                        <p:attrNameLst>
                                          <p:attrName>style.visibility</p:attrName>
                                        </p:attrNameLst>
                                      </p:cBhvr>
                                      <p:to>
                                        <p:strVal val="visible"/>
                                      </p:to>
                                    </p:set>
                                    <p:anim calcmode="discrete" valueType="clr">
                                      <p:cBhvr override="childStyle">
                                        <p:cTn id="38" dur="80"/>
                                        <p:tgtEl>
                                          <p:spTgt spid="232">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9" dur="80"/>
                                        <p:tgtEl>
                                          <p:spTgt spid="232">
                                            <p:txEl>
                                              <p:pRg st="2" end="2"/>
                                            </p:txEl>
                                          </p:spTgt>
                                        </p:tgtEl>
                                        <p:attrNameLst>
                                          <p:attrName>fillcolor</p:attrName>
                                        </p:attrNameLst>
                                      </p:cBhvr>
                                      <p:tavLst>
                                        <p:tav tm="0">
                                          <p:val>
                                            <p:clrVal>
                                              <a:schemeClr val="accent2"/>
                                            </p:clrVal>
                                          </p:val>
                                        </p:tav>
                                        <p:tav tm="50000">
                                          <p:val>
                                            <p:clrVal>
                                              <a:schemeClr val="hlink"/>
                                            </p:clrVal>
                                          </p:val>
                                        </p:tav>
                                      </p:tavLst>
                                    </p:anim>
                                    <p:set>
                                      <p:cBhvr>
                                        <p:cTn id="40" dur="80"/>
                                        <p:tgtEl>
                                          <p:spTgt spid="232">
                                            <p:txEl>
                                              <p:pRg st="2" end="2"/>
                                            </p:txEl>
                                          </p:spTgt>
                                        </p:tgtEl>
                                        <p:attrNameLst>
                                          <p:attrName>fill.type</p:attrName>
                                        </p:attrNameLst>
                                      </p:cBhvr>
                                      <p:to>
                                        <p:strVal val="solid"/>
                                      </p:to>
                                    </p:set>
                                  </p:childTnLst>
                                </p:cTn>
                              </p:par>
                            </p:childTnLst>
                          </p:cTn>
                        </p:par>
                        <p:par>
                          <p:cTn id="41" fill="hold">
                            <p:stCondLst>
                              <p:cond delay="6000"/>
                            </p:stCondLst>
                            <p:childTnLst>
                              <p:par>
                                <p:cTn id="42" presetID="47" presetClass="entr" presetSubtype="0" fill="hold" nodeType="afterEffect">
                                  <p:stCondLst>
                                    <p:cond delay="0"/>
                                  </p:stCondLst>
                                  <p:childTnLst>
                                    <p:set>
                                      <p:cBhvr>
                                        <p:cTn id="43" dur="1" fill="hold">
                                          <p:stCondLst>
                                            <p:cond delay="0"/>
                                          </p:stCondLst>
                                        </p:cTn>
                                        <p:tgtEl>
                                          <p:spTgt spid="6148"/>
                                        </p:tgtEl>
                                        <p:attrNameLst>
                                          <p:attrName>style.visibility</p:attrName>
                                        </p:attrNameLst>
                                      </p:cBhvr>
                                      <p:to>
                                        <p:strVal val="visible"/>
                                      </p:to>
                                    </p:set>
                                    <p:animEffect transition="in" filter="fade">
                                      <p:cBhvr>
                                        <p:cTn id="44" dur="1000"/>
                                        <p:tgtEl>
                                          <p:spTgt spid="6148"/>
                                        </p:tgtEl>
                                      </p:cBhvr>
                                    </p:animEffect>
                                    <p:anim calcmode="lin" valueType="num">
                                      <p:cBhvr>
                                        <p:cTn id="45" dur="1000" fill="hold"/>
                                        <p:tgtEl>
                                          <p:spTgt spid="6148"/>
                                        </p:tgtEl>
                                        <p:attrNameLst>
                                          <p:attrName>ppt_x</p:attrName>
                                        </p:attrNameLst>
                                      </p:cBhvr>
                                      <p:tavLst>
                                        <p:tav tm="0">
                                          <p:val>
                                            <p:strVal val="#ppt_x"/>
                                          </p:val>
                                        </p:tav>
                                        <p:tav tm="100000">
                                          <p:val>
                                            <p:strVal val="#ppt_x"/>
                                          </p:val>
                                        </p:tav>
                                      </p:tavLst>
                                    </p:anim>
                                    <p:anim calcmode="lin" valueType="num">
                                      <p:cBhvr>
                                        <p:cTn id="46" dur="1000" fill="hold"/>
                                        <p:tgtEl>
                                          <p:spTgt spid="61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 grpId="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857224"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录像回放</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357158" y="2000245"/>
            <a:ext cx="2786082" cy="3139321"/>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微软雅黑" panose="020B0503020204020204" pitchFamily="34" charset="-122"/>
                <a:ea typeface="微软雅黑" panose="020B0503020204020204" pitchFamily="34" charset="-122"/>
              </a:rPr>
              <a:t>可任意查询车辆本地录像，按时间文件进行回放并可以对关键录像进行下载，</a:t>
            </a:r>
            <a:endParaRPr lang="en-US" altLang="zh-CN" dirty="0" smtClean="0">
              <a:latin typeface="微软雅黑" panose="020B0503020204020204" pitchFamily="34" charset="-122"/>
              <a:ea typeface="微软雅黑" panose="020B0503020204020204" pitchFamily="34" charset="-122"/>
            </a:endParaRPr>
          </a:p>
          <a:p>
            <a:endParaRPr lang="en-US" altLang="zh-CN" dirty="0" smtClean="0">
              <a:latin typeface="微软雅黑" panose="020B0503020204020204" pitchFamily="34" charset="-122"/>
              <a:ea typeface="微软雅黑" panose="020B0503020204020204" pitchFamily="34" charset="-122"/>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●按录像类型、文件类型、文件位置进行搜索</a:t>
            </a:r>
            <a:endParaRPr lang="zh-CN" altLang="en-US" dirty="0" smtClean="0">
              <a:latin typeface="微软雅黑" panose="020B0503020204020204" pitchFamily="34" charset="-122"/>
              <a:ea typeface="微软雅黑" panose="020B0503020204020204" pitchFamily="34" charset="-122"/>
            </a:endParaRPr>
          </a:p>
          <a:p>
            <a:endParaRPr lang="en-US" altLang="zh-CN" dirty="0" smtClean="0"/>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233" name="直接连接符 232"/>
          <p:cNvCxnSpPr/>
          <p:nvPr/>
        </p:nvCxnSpPr>
        <p:spPr bwMode="auto">
          <a:xfrm rot="5400000">
            <a:off x="1143770" y="3285334"/>
            <a:ext cx="414261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25" name="Picture 3"/>
          <p:cNvPicPr>
            <a:picLocks noChangeAspect="1" noChangeArrowheads="1"/>
          </p:cNvPicPr>
          <p:nvPr/>
        </p:nvPicPr>
        <p:blipFill>
          <a:blip r:embed="rId1"/>
          <a:srcRect/>
          <a:stretch>
            <a:fillRect/>
          </a:stretch>
        </p:blipFill>
        <p:spPr bwMode="auto">
          <a:xfrm>
            <a:off x="4714876" y="3774808"/>
            <a:ext cx="3657017" cy="582891"/>
          </a:xfrm>
          <a:prstGeom prst="rect">
            <a:avLst/>
          </a:prstGeom>
          <a:ln>
            <a:noFill/>
          </a:ln>
          <a:effectLst>
            <a:outerShdw blurRad="292100" dist="139700" dir="2700000" algn="tl" rotWithShape="0">
              <a:srgbClr val="333333">
                <a:alpha val="65000"/>
              </a:srgbClr>
            </a:outerShdw>
          </a:effectLst>
        </p:spPr>
      </p:pic>
      <p:pic>
        <p:nvPicPr>
          <p:cNvPr id="1028" name="Picture 4"/>
          <p:cNvPicPr>
            <a:picLocks noChangeAspect="1" noChangeArrowheads="1"/>
          </p:cNvPicPr>
          <p:nvPr/>
        </p:nvPicPr>
        <p:blipFill>
          <a:blip r:embed="rId2"/>
          <a:srcRect/>
          <a:stretch>
            <a:fillRect/>
          </a:stretch>
        </p:blipFill>
        <p:spPr bwMode="auto">
          <a:xfrm>
            <a:off x="4714876" y="4422296"/>
            <a:ext cx="3643338" cy="348830"/>
          </a:xfrm>
          <a:prstGeom prst="rect">
            <a:avLst/>
          </a:prstGeom>
          <a:ln>
            <a:noFill/>
          </a:ln>
          <a:effectLst>
            <a:outerShdw blurRad="292100" dist="139700" dir="2700000" algn="tl" rotWithShape="0">
              <a:srgbClr val="333333">
                <a:alpha val="65000"/>
              </a:srgbClr>
            </a:outerShdw>
          </a:effectLst>
        </p:spPr>
      </p:pic>
      <p:pic>
        <p:nvPicPr>
          <p:cNvPr id="1029" name="Picture 5"/>
          <p:cNvPicPr>
            <a:picLocks noChangeAspect="1" noChangeArrowheads="1"/>
          </p:cNvPicPr>
          <p:nvPr/>
        </p:nvPicPr>
        <p:blipFill>
          <a:blip r:embed="rId3"/>
          <a:srcRect/>
          <a:stretch>
            <a:fillRect/>
          </a:stretch>
        </p:blipFill>
        <p:spPr bwMode="auto">
          <a:xfrm>
            <a:off x="3357554" y="1214426"/>
            <a:ext cx="1305396" cy="3571900"/>
          </a:xfrm>
          <a:prstGeom prst="rect">
            <a:avLst/>
          </a:prstGeom>
          <a:ln>
            <a:noFill/>
          </a:ln>
          <a:effectLst>
            <a:outerShdw blurRad="292100" dist="139700" dir="2700000" algn="tl" rotWithShape="0">
              <a:srgbClr val="333333">
                <a:alpha val="65000"/>
              </a:srgbClr>
            </a:outerShdw>
          </a:effectLst>
        </p:spPr>
      </p:pic>
      <p:pic>
        <p:nvPicPr>
          <p:cNvPr id="1030" name="Picture 6"/>
          <p:cNvPicPr>
            <a:picLocks noChangeAspect="1" noChangeArrowheads="1"/>
          </p:cNvPicPr>
          <p:nvPr/>
        </p:nvPicPr>
        <p:blipFill>
          <a:blip r:embed="rId4"/>
          <a:srcRect/>
          <a:stretch>
            <a:fillRect/>
          </a:stretch>
        </p:blipFill>
        <p:spPr bwMode="auto">
          <a:xfrm>
            <a:off x="3357554" y="4857764"/>
            <a:ext cx="5000660" cy="321651"/>
          </a:xfrm>
          <a:prstGeom prst="rect">
            <a:avLst/>
          </a:prstGeom>
          <a:ln>
            <a:noFill/>
          </a:ln>
          <a:effectLst>
            <a:outerShdw blurRad="292100" dist="139700" dir="2700000" algn="tl" rotWithShape="0">
              <a:srgbClr val="333333">
                <a:alpha val="65000"/>
              </a:srgbClr>
            </a:outerShdw>
          </a:effectLst>
        </p:spPr>
      </p:pic>
      <p:pic>
        <p:nvPicPr>
          <p:cNvPr id="2050" name="Picture 2"/>
          <p:cNvPicPr>
            <a:picLocks noChangeAspect="1" noChangeArrowheads="1"/>
          </p:cNvPicPr>
          <p:nvPr/>
        </p:nvPicPr>
        <p:blipFill>
          <a:blip r:embed="rId5"/>
          <a:srcRect/>
          <a:stretch>
            <a:fillRect/>
          </a:stretch>
        </p:blipFill>
        <p:spPr bwMode="auto">
          <a:xfrm>
            <a:off x="4714876" y="1214426"/>
            <a:ext cx="3634160" cy="2428892"/>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187">
                                            <p:txEl>
                                              <p:pRg st="0" end="0"/>
                                            </p:txEl>
                                          </p:spTgt>
                                        </p:tgtEl>
                                        <p:attrNameLst>
                                          <p:attrName>style.visibility</p:attrName>
                                        </p:attrNameLst>
                                      </p:cBhvr>
                                      <p:to>
                                        <p:strVal val="visible"/>
                                      </p:to>
                                    </p:set>
                                    <p:anim calcmode="lin" valueType="num">
                                      <p:cBhvr>
                                        <p:cTn id="7" dur="500" decel="50000" fill="hold">
                                          <p:stCondLst>
                                            <p:cond delay="0"/>
                                          </p:stCondLst>
                                        </p:cTn>
                                        <p:tgtEl>
                                          <p:spTgt spid="187">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87">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87">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187">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87">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87">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87">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87">
                                            <p:txEl>
                                              <p:pRg st="0" end="0"/>
                                            </p:txEl>
                                          </p:spTgt>
                                        </p:tgtEl>
                                      </p:cBhvr>
                                    </p:animEffect>
                                  </p:childTnLst>
                                </p:cTn>
                              </p:par>
                            </p:childTnLst>
                          </p:cTn>
                        </p:par>
                        <p:par>
                          <p:cTn id="15" fill="hold">
                            <p:stCondLst>
                              <p:cond delay="1000"/>
                            </p:stCondLst>
                            <p:childTnLst>
                              <p:par>
                                <p:cTn id="16" presetID="27" presetClass="entr" presetSubtype="0" fill="hold" nodeType="afterEffect">
                                  <p:stCondLst>
                                    <p:cond delay="0"/>
                                  </p:stCondLst>
                                  <p:iterate type="lt">
                                    <p:tmPct val="50000"/>
                                  </p:iterate>
                                  <p:childTnLst>
                                    <p:set>
                                      <p:cBhvr>
                                        <p:cTn id="17" dur="1" fill="hold">
                                          <p:stCondLst>
                                            <p:cond delay="0"/>
                                          </p:stCondLst>
                                        </p:cTn>
                                        <p:tgtEl>
                                          <p:spTgt spid="232">
                                            <p:txEl>
                                              <p:pRg st="0" end="0"/>
                                            </p:txEl>
                                          </p:spTgt>
                                        </p:tgtEl>
                                        <p:attrNameLst>
                                          <p:attrName>style.visibility</p:attrName>
                                        </p:attrNameLst>
                                      </p:cBhvr>
                                      <p:to>
                                        <p:strVal val="visible"/>
                                      </p:to>
                                    </p:set>
                                    <p:anim calcmode="discrete" valueType="clr">
                                      <p:cBhvr override="childStyle">
                                        <p:cTn id="18" dur="80"/>
                                        <p:tgtEl>
                                          <p:spTgt spid="23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232">
                                            <p:txEl>
                                              <p:pRg st="0" end="0"/>
                                            </p:txEl>
                                          </p:spTgt>
                                        </p:tgtEl>
                                        <p:attrNameLst>
                                          <p:attrName>fillcolor</p:attrName>
                                        </p:attrNameLst>
                                      </p:cBhvr>
                                      <p:tavLst>
                                        <p:tav tm="0">
                                          <p:val>
                                            <p:clrVal>
                                              <a:schemeClr val="accent2"/>
                                            </p:clrVal>
                                          </p:val>
                                        </p:tav>
                                        <p:tav tm="50000">
                                          <p:val>
                                            <p:clrVal>
                                              <a:schemeClr val="hlink"/>
                                            </p:clrVal>
                                          </p:val>
                                        </p:tav>
                                      </p:tavLst>
                                    </p:anim>
                                    <p:set>
                                      <p:cBhvr>
                                        <p:cTn id="20" dur="80"/>
                                        <p:tgtEl>
                                          <p:spTgt spid="232">
                                            <p:txEl>
                                              <p:pRg st="0" end="0"/>
                                            </p:txEl>
                                          </p:spTgt>
                                        </p:tgtEl>
                                        <p:attrNameLst>
                                          <p:attrName>fill.type</p:attrName>
                                        </p:attrNameLst>
                                      </p:cBhvr>
                                      <p:to>
                                        <p:strVal val="solid"/>
                                      </p:to>
                                    </p:set>
                                  </p:childTnLst>
                                </p:cTn>
                              </p:par>
                            </p:childTnLst>
                          </p:cTn>
                        </p:par>
                        <p:par>
                          <p:cTn id="21" fill="hold">
                            <p:stCondLst>
                              <p:cond delay="1439"/>
                            </p:stCondLst>
                            <p:childTnLst>
                              <p:par>
                                <p:cTn id="22" presetID="17" presetClass="entr" presetSubtype="10" fill="hold" nodeType="afterEffect">
                                  <p:stCondLst>
                                    <p:cond delay="0"/>
                                  </p:stCondLst>
                                  <p:childTnLst>
                                    <p:set>
                                      <p:cBhvr>
                                        <p:cTn id="23" dur="1" fill="hold">
                                          <p:stCondLst>
                                            <p:cond delay="0"/>
                                          </p:stCondLst>
                                        </p:cTn>
                                        <p:tgtEl>
                                          <p:spTgt spid="2050"/>
                                        </p:tgtEl>
                                        <p:attrNameLst>
                                          <p:attrName>style.visibility</p:attrName>
                                        </p:attrNameLst>
                                      </p:cBhvr>
                                      <p:to>
                                        <p:strVal val="visible"/>
                                      </p:to>
                                    </p:set>
                                    <p:anim calcmode="lin" valueType="num">
                                      <p:cBhvr>
                                        <p:cTn id="24" dur="500" fill="hold"/>
                                        <p:tgtEl>
                                          <p:spTgt spid="2050"/>
                                        </p:tgtEl>
                                        <p:attrNameLst>
                                          <p:attrName>ppt_w</p:attrName>
                                        </p:attrNameLst>
                                      </p:cBhvr>
                                      <p:tavLst>
                                        <p:tav tm="0">
                                          <p:val>
                                            <p:fltVal val="0"/>
                                          </p:val>
                                        </p:tav>
                                        <p:tav tm="100000">
                                          <p:val>
                                            <p:strVal val="#ppt_w"/>
                                          </p:val>
                                        </p:tav>
                                      </p:tavLst>
                                    </p:anim>
                                    <p:anim calcmode="lin" valueType="num">
                                      <p:cBhvr>
                                        <p:cTn id="25" dur="500" fill="hold"/>
                                        <p:tgtEl>
                                          <p:spTgt spid="2050"/>
                                        </p:tgtEl>
                                        <p:attrNameLst>
                                          <p:attrName>ppt_h</p:attrName>
                                        </p:attrNameLst>
                                      </p:cBhvr>
                                      <p:tavLst>
                                        <p:tav tm="0">
                                          <p:val>
                                            <p:strVal val="#ppt_h"/>
                                          </p:val>
                                        </p:tav>
                                        <p:tav tm="100000">
                                          <p:val>
                                            <p:strVal val="#ppt_h"/>
                                          </p:val>
                                        </p:tav>
                                      </p:tavLst>
                                    </p:anim>
                                  </p:childTnLst>
                                </p:cTn>
                              </p:par>
                              <p:par>
                                <p:cTn id="26" presetID="18" presetClass="entr" presetSubtype="12" fill="hold" nodeType="withEffect">
                                  <p:stCondLst>
                                    <p:cond delay="0"/>
                                  </p:stCondLst>
                                  <p:childTnLst>
                                    <p:set>
                                      <p:cBhvr>
                                        <p:cTn id="27" dur="1" fill="hold">
                                          <p:stCondLst>
                                            <p:cond delay="0"/>
                                          </p:stCondLst>
                                        </p:cTn>
                                        <p:tgtEl>
                                          <p:spTgt spid="233"/>
                                        </p:tgtEl>
                                        <p:attrNameLst>
                                          <p:attrName>style.visibility</p:attrName>
                                        </p:attrNameLst>
                                      </p:cBhvr>
                                      <p:to>
                                        <p:strVal val="visible"/>
                                      </p:to>
                                    </p:set>
                                    <p:animEffect transition="in" filter="strips(downLeft)">
                                      <p:cBhvr>
                                        <p:cTn id="28" dur="500"/>
                                        <p:tgtEl>
                                          <p:spTgt spid="233"/>
                                        </p:tgtEl>
                                      </p:cBhvr>
                                    </p:animEffect>
                                  </p:childTnLst>
                                </p:cTn>
                              </p:par>
                            </p:childTnLst>
                          </p:cTn>
                        </p:par>
                        <p:par>
                          <p:cTn id="29" fill="hold">
                            <p:stCondLst>
                              <p:cond delay="1939"/>
                            </p:stCondLst>
                            <p:childTnLst>
                              <p:par>
                                <p:cTn id="30" presetID="18" presetClass="entr" presetSubtype="12" fill="hold"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strips(downLeft)">
                                      <p:cBhvr>
                                        <p:cTn id="32" dur="500"/>
                                        <p:tgtEl>
                                          <p:spTgt spid="25"/>
                                        </p:tgtEl>
                                      </p:cBhvr>
                                    </p:animEffect>
                                  </p:childTnLst>
                                </p:cTn>
                              </p:par>
                            </p:childTnLst>
                          </p:cTn>
                        </p:par>
                        <p:par>
                          <p:cTn id="33" fill="hold">
                            <p:stCondLst>
                              <p:cond delay="2439"/>
                            </p:stCondLst>
                            <p:childTnLst>
                              <p:par>
                                <p:cTn id="34" presetID="18" presetClass="entr" presetSubtype="12" fill="hold" nodeType="afterEffect">
                                  <p:stCondLst>
                                    <p:cond delay="0"/>
                                  </p:stCondLst>
                                  <p:childTnLst>
                                    <p:set>
                                      <p:cBhvr>
                                        <p:cTn id="35" dur="1" fill="hold">
                                          <p:stCondLst>
                                            <p:cond delay="0"/>
                                          </p:stCondLst>
                                        </p:cTn>
                                        <p:tgtEl>
                                          <p:spTgt spid="1028"/>
                                        </p:tgtEl>
                                        <p:attrNameLst>
                                          <p:attrName>style.visibility</p:attrName>
                                        </p:attrNameLst>
                                      </p:cBhvr>
                                      <p:to>
                                        <p:strVal val="visible"/>
                                      </p:to>
                                    </p:set>
                                    <p:animEffect transition="in" filter="strips(downLeft)">
                                      <p:cBhvr>
                                        <p:cTn id="36" dur="500"/>
                                        <p:tgtEl>
                                          <p:spTgt spid="1028"/>
                                        </p:tgtEl>
                                      </p:cBhvr>
                                    </p:animEffect>
                                  </p:childTnLst>
                                </p:cTn>
                              </p:par>
                            </p:childTnLst>
                          </p:cTn>
                        </p:par>
                        <p:par>
                          <p:cTn id="37" fill="hold">
                            <p:stCondLst>
                              <p:cond delay="2939"/>
                            </p:stCondLst>
                            <p:childTnLst>
                              <p:par>
                                <p:cTn id="38" presetID="42" presetClass="entr" presetSubtype="0" fill="hold" nodeType="afterEffect">
                                  <p:stCondLst>
                                    <p:cond delay="0"/>
                                  </p:stCondLst>
                                  <p:childTnLst>
                                    <p:set>
                                      <p:cBhvr>
                                        <p:cTn id="39" dur="1" fill="hold">
                                          <p:stCondLst>
                                            <p:cond delay="0"/>
                                          </p:stCondLst>
                                        </p:cTn>
                                        <p:tgtEl>
                                          <p:spTgt spid="1030"/>
                                        </p:tgtEl>
                                        <p:attrNameLst>
                                          <p:attrName>style.visibility</p:attrName>
                                        </p:attrNameLst>
                                      </p:cBhvr>
                                      <p:to>
                                        <p:strVal val="visible"/>
                                      </p:to>
                                    </p:set>
                                    <p:animEffect transition="in" filter="fade">
                                      <p:cBhvr>
                                        <p:cTn id="40" dur="1000"/>
                                        <p:tgtEl>
                                          <p:spTgt spid="1030"/>
                                        </p:tgtEl>
                                      </p:cBhvr>
                                    </p:animEffect>
                                    <p:anim calcmode="lin" valueType="num">
                                      <p:cBhvr>
                                        <p:cTn id="41" dur="1000" fill="hold"/>
                                        <p:tgtEl>
                                          <p:spTgt spid="1030"/>
                                        </p:tgtEl>
                                        <p:attrNameLst>
                                          <p:attrName>ppt_x</p:attrName>
                                        </p:attrNameLst>
                                      </p:cBhvr>
                                      <p:tavLst>
                                        <p:tav tm="0">
                                          <p:val>
                                            <p:strVal val="#ppt_x"/>
                                          </p:val>
                                        </p:tav>
                                        <p:tav tm="100000">
                                          <p:val>
                                            <p:strVal val="#ppt_x"/>
                                          </p:val>
                                        </p:tav>
                                      </p:tavLst>
                                    </p:anim>
                                    <p:anim calcmode="lin" valueType="num">
                                      <p:cBhvr>
                                        <p:cTn id="42" dur="1000" fill="hold"/>
                                        <p:tgtEl>
                                          <p:spTgt spid="1030"/>
                                        </p:tgtEl>
                                        <p:attrNameLst>
                                          <p:attrName>ppt_y</p:attrName>
                                        </p:attrNameLst>
                                      </p:cBhvr>
                                      <p:tavLst>
                                        <p:tav tm="0">
                                          <p:val>
                                            <p:strVal val="#ppt_y+.1"/>
                                          </p:val>
                                        </p:tav>
                                        <p:tav tm="100000">
                                          <p:val>
                                            <p:strVal val="#ppt_y"/>
                                          </p:val>
                                        </p:tav>
                                      </p:tavLst>
                                    </p:anim>
                                  </p:childTnLst>
                                </p:cTn>
                              </p:par>
                            </p:childTnLst>
                          </p:cTn>
                        </p:par>
                        <p:par>
                          <p:cTn id="43" fill="hold">
                            <p:stCondLst>
                              <p:cond delay="3939"/>
                            </p:stCondLst>
                            <p:childTnLst>
                              <p:par>
                                <p:cTn id="44" presetID="27" presetClass="entr" presetSubtype="0" fill="hold" nodeType="afterEffect">
                                  <p:stCondLst>
                                    <p:cond delay="0"/>
                                  </p:stCondLst>
                                  <p:iterate type="lt">
                                    <p:tmPct val="50000"/>
                                  </p:iterate>
                                  <p:childTnLst>
                                    <p:set>
                                      <p:cBhvr>
                                        <p:cTn id="45" dur="1" fill="hold">
                                          <p:stCondLst>
                                            <p:cond delay="0"/>
                                          </p:stCondLst>
                                        </p:cTn>
                                        <p:tgtEl>
                                          <p:spTgt spid="232">
                                            <p:txEl>
                                              <p:pRg st="2" end="2"/>
                                            </p:txEl>
                                          </p:spTgt>
                                        </p:tgtEl>
                                        <p:attrNameLst>
                                          <p:attrName>style.visibility</p:attrName>
                                        </p:attrNameLst>
                                      </p:cBhvr>
                                      <p:to>
                                        <p:strVal val="visible"/>
                                      </p:to>
                                    </p:set>
                                    <p:anim calcmode="discrete" valueType="clr">
                                      <p:cBhvr override="childStyle">
                                        <p:cTn id="46" dur="80"/>
                                        <p:tgtEl>
                                          <p:spTgt spid="232">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7" dur="80"/>
                                        <p:tgtEl>
                                          <p:spTgt spid="232">
                                            <p:txEl>
                                              <p:pRg st="2" end="2"/>
                                            </p:txEl>
                                          </p:spTgt>
                                        </p:tgtEl>
                                        <p:attrNameLst>
                                          <p:attrName>fillcolor</p:attrName>
                                        </p:attrNameLst>
                                      </p:cBhvr>
                                      <p:tavLst>
                                        <p:tav tm="0">
                                          <p:val>
                                            <p:clrVal>
                                              <a:schemeClr val="accent2"/>
                                            </p:clrVal>
                                          </p:val>
                                        </p:tav>
                                        <p:tav tm="50000">
                                          <p:val>
                                            <p:clrVal>
                                              <a:schemeClr val="hlink"/>
                                            </p:clrVal>
                                          </p:val>
                                        </p:tav>
                                      </p:tavLst>
                                    </p:anim>
                                    <p:set>
                                      <p:cBhvr>
                                        <p:cTn id="48" dur="80"/>
                                        <p:tgtEl>
                                          <p:spTgt spid="232">
                                            <p:txEl>
                                              <p:pRg st="2" end="2"/>
                                            </p:txEl>
                                          </p:spTgt>
                                        </p:tgtEl>
                                        <p:attrNameLst>
                                          <p:attrName>fill.type</p:attrName>
                                        </p:attrNameLst>
                                      </p:cBhvr>
                                      <p:to>
                                        <p:strVal val="solid"/>
                                      </p:to>
                                    </p:set>
                                  </p:childTnLst>
                                </p:cTn>
                              </p:par>
                            </p:childTnLst>
                          </p:cTn>
                        </p:par>
                        <p:par>
                          <p:cTn id="49" fill="hold">
                            <p:stCondLst>
                              <p:cond delay="4779"/>
                            </p:stCondLst>
                            <p:childTnLst>
                              <p:par>
                                <p:cTn id="50" presetID="47" presetClass="entr" presetSubtype="0" fill="hold" nodeType="afterEffect">
                                  <p:stCondLst>
                                    <p:cond delay="0"/>
                                  </p:stCondLst>
                                  <p:childTnLst>
                                    <p:set>
                                      <p:cBhvr>
                                        <p:cTn id="51" dur="1" fill="hold">
                                          <p:stCondLst>
                                            <p:cond delay="0"/>
                                          </p:stCondLst>
                                        </p:cTn>
                                        <p:tgtEl>
                                          <p:spTgt spid="1029"/>
                                        </p:tgtEl>
                                        <p:attrNameLst>
                                          <p:attrName>style.visibility</p:attrName>
                                        </p:attrNameLst>
                                      </p:cBhvr>
                                      <p:to>
                                        <p:strVal val="visible"/>
                                      </p:to>
                                    </p:set>
                                    <p:animEffect transition="in" filter="fade">
                                      <p:cBhvr>
                                        <p:cTn id="52" dur="1000"/>
                                        <p:tgtEl>
                                          <p:spTgt spid="1029"/>
                                        </p:tgtEl>
                                      </p:cBhvr>
                                    </p:animEffect>
                                    <p:anim calcmode="lin" valueType="num">
                                      <p:cBhvr>
                                        <p:cTn id="53" dur="1000" fill="hold"/>
                                        <p:tgtEl>
                                          <p:spTgt spid="1029"/>
                                        </p:tgtEl>
                                        <p:attrNameLst>
                                          <p:attrName>ppt_x</p:attrName>
                                        </p:attrNameLst>
                                      </p:cBhvr>
                                      <p:tavLst>
                                        <p:tav tm="0">
                                          <p:val>
                                            <p:strVal val="#ppt_x"/>
                                          </p:val>
                                        </p:tav>
                                        <p:tav tm="100000">
                                          <p:val>
                                            <p:strVal val="#ppt_x"/>
                                          </p:val>
                                        </p:tav>
                                      </p:tavLst>
                                    </p:anim>
                                    <p:anim calcmode="lin" valueType="num">
                                      <p:cBhvr>
                                        <p:cTn id="54" dur="1000" fill="hold"/>
                                        <p:tgtEl>
                                          <p:spTgt spid="10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642910" y="128586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信息管理</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285720" y="2143120"/>
            <a:ext cx="2928958" cy="3416320"/>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dirty="0" smtClean="0">
                <a:latin typeface="微软雅黑" panose="020B0503020204020204" pitchFamily="34" charset="-122"/>
                <a:ea typeface="微软雅黑" panose="020B0503020204020204" pitchFamily="34" charset="-122"/>
              </a:rPr>
              <a:t> </a:t>
            </a:r>
            <a:r>
              <a:rPr lang="zh-CN" altLang="en-US" dirty="0" smtClean="0">
                <a:latin typeface="微软雅黑" panose="020B0503020204020204" pitchFamily="34" charset="-122"/>
                <a:ea typeface="微软雅黑" panose="020B0503020204020204" pitchFamily="34" charset="-122"/>
              </a:rPr>
              <a:t>强大的报表统计功能，车辆各种运营状态详细记录，支持报表导出</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●运营调度管理，增加、删除、修改车辆信息，用户权限管理等</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●多种规则管理</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233" name="直接连接符 232"/>
          <p:cNvCxnSpPr/>
          <p:nvPr/>
        </p:nvCxnSpPr>
        <p:spPr bwMode="auto">
          <a:xfrm rot="5400000">
            <a:off x="1107654" y="3107136"/>
            <a:ext cx="421484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2050" name="Picture 2"/>
          <p:cNvPicPr>
            <a:picLocks noChangeAspect="1" noChangeArrowheads="1"/>
          </p:cNvPicPr>
          <p:nvPr/>
        </p:nvPicPr>
        <p:blipFill>
          <a:blip r:embed="rId1"/>
          <a:srcRect/>
          <a:stretch>
            <a:fillRect/>
          </a:stretch>
        </p:blipFill>
        <p:spPr bwMode="auto">
          <a:xfrm>
            <a:off x="3500430" y="1785930"/>
            <a:ext cx="2493674" cy="3462343"/>
          </a:xfrm>
          <a:prstGeom prst="rect">
            <a:avLst/>
          </a:prstGeom>
          <a:ln>
            <a:noFill/>
          </a:ln>
          <a:effectLst>
            <a:outerShdw blurRad="292100" dist="139700" dir="2700000" algn="tl" rotWithShape="0">
              <a:srgbClr val="333333">
                <a:alpha val="65000"/>
              </a:srgbClr>
            </a:outerShdw>
          </a:effectLst>
        </p:spPr>
      </p:pic>
      <p:pic>
        <p:nvPicPr>
          <p:cNvPr id="2053" name="Picture 5"/>
          <p:cNvPicPr>
            <a:picLocks noChangeAspect="1" noChangeArrowheads="1"/>
          </p:cNvPicPr>
          <p:nvPr/>
        </p:nvPicPr>
        <p:blipFill>
          <a:blip r:embed="rId2"/>
          <a:srcRect/>
          <a:stretch>
            <a:fillRect/>
          </a:stretch>
        </p:blipFill>
        <p:spPr bwMode="auto">
          <a:xfrm>
            <a:off x="6143637" y="1785930"/>
            <a:ext cx="2643206" cy="3429024"/>
          </a:xfrm>
          <a:prstGeom prst="rect">
            <a:avLst/>
          </a:prstGeom>
          <a:ln>
            <a:noFill/>
          </a:ln>
          <a:effectLst>
            <a:outerShdw blurRad="292100" dist="139700" dir="2700000" algn="tl" rotWithShape="0">
              <a:srgbClr val="333333">
                <a:alpha val="65000"/>
              </a:srgbClr>
            </a:outerShdw>
          </a:effectLst>
        </p:spPr>
      </p:pic>
      <p:pic>
        <p:nvPicPr>
          <p:cNvPr id="2054" name="Picture 6"/>
          <p:cNvPicPr>
            <a:picLocks noChangeAspect="1" noChangeArrowheads="1"/>
          </p:cNvPicPr>
          <p:nvPr/>
        </p:nvPicPr>
        <p:blipFill>
          <a:blip r:embed="rId3"/>
          <a:srcRect/>
          <a:stretch>
            <a:fillRect/>
          </a:stretch>
        </p:blipFill>
        <p:spPr bwMode="auto">
          <a:xfrm>
            <a:off x="8072462" y="1857368"/>
            <a:ext cx="679561" cy="500066"/>
          </a:xfrm>
          <a:prstGeom prst="rect">
            <a:avLst/>
          </a:prstGeom>
          <a:noFill/>
          <a:ln w="9525">
            <a:noFill/>
            <a:miter lim="800000"/>
            <a:headEnd/>
            <a:tailEnd/>
          </a:ln>
          <a:effectLst/>
        </p:spPr>
      </p:pic>
      <p:pic>
        <p:nvPicPr>
          <p:cNvPr id="2055" name="Picture 7"/>
          <p:cNvPicPr>
            <a:picLocks noChangeAspect="1" noChangeArrowheads="1"/>
          </p:cNvPicPr>
          <p:nvPr/>
        </p:nvPicPr>
        <p:blipFill>
          <a:blip r:embed="rId4"/>
          <a:srcRect/>
          <a:stretch>
            <a:fillRect/>
          </a:stretch>
        </p:blipFill>
        <p:spPr bwMode="auto">
          <a:xfrm>
            <a:off x="3500430" y="928674"/>
            <a:ext cx="5286412" cy="714373"/>
          </a:xfrm>
          <a:prstGeom prst="rect">
            <a:avLst/>
          </a:prstGeom>
          <a:ln>
            <a:noFill/>
          </a:ln>
          <a:effectLst>
            <a:outerShdw blurRad="292100" dist="139700" dir="2700000" algn="tl" rotWithShape="0">
              <a:srgbClr val="333333">
                <a:alpha val="65000"/>
              </a:srgbClr>
            </a:outerShdw>
          </a:effectLst>
        </p:spPr>
      </p:pic>
      <p:cxnSp>
        <p:nvCxnSpPr>
          <p:cNvPr id="87" name="直接连接符 86"/>
          <p:cNvCxnSpPr/>
          <p:nvPr/>
        </p:nvCxnSpPr>
        <p:spPr bwMode="auto">
          <a:xfrm>
            <a:off x="3500430" y="1714492"/>
            <a:ext cx="5286412" cy="1588"/>
          </a:xfrm>
          <a:prstGeom prst="line">
            <a:avLst/>
          </a:prstGeom>
          <a:ln>
            <a:solidFill>
              <a:srgbClr val="00B050"/>
            </a:solidFill>
            <a:headEnd type="none" w="med" len="med"/>
            <a:tailEnd type="none" w="med" len="med"/>
          </a:ln>
        </p:spPr>
        <p:style>
          <a:lnRef idx="2">
            <a:schemeClr val="accent6"/>
          </a:lnRef>
          <a:fillRef idx="0">
            <a:schemeClr val="accent6"/>
          </a:fillRef>
          <a:effectRef idx="1">
            <a:schemeClr val="accent6"/>
          </a:effectRef>
          <a:fontRef idx="minor">
            <a:schemeClr val="tx1"/>
          </a:fontRef>
        </p:style>
      </p:cxnSp>
      <p:cxnSp>
        <p:nvCxnSpPr>
          <p:cNvPr id="92" name="直接连接符 91"/>
          <p:cNvCxnSpPr/>
          <p:nvPr/>
        </p:nvCxnSpPr>
        <p:spPr bwMode="auto">
          <a:xfrm rot="5400000">
            <a:off x="4322364" y="3464326"/>
            <a:ext cx="3500462" cy="794"/>
          </a:xfrm>
          <a:prstGeom prst="line">
            <a:avLst/>
          </a:prstGeom>
          <a:ln>
            <a:solidFill>
              <a:srgbClr val="00B050"/>
            </a:solidFill>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Effect transition="in" filter="slide(fromBottom)">
                                      <p:cBhvr>
                                        <p:cTn id="7" dur="500"/>
                                        <p:tgtEl>
                                          <p:spTgt spid="187"/>
                                        </p:tgtEl>
                                      </p:cBhvr>
                                    </p:animEffect>
                                  </p:childTnLst>
                                </p:cTn>
                              </p:par>
                            </p:childTnLst>
                          </p:cTn>
                        </p:par>
                        <p:par>
                          <p:cTn id="8" fill="hold">
                            <p:stCondLst>
                              <p:cond delay="500"/>
                            </p:stCondLst>
                            <p:childTnLst>
                              <p:par>
                                <p:cTn id="9" presetID="27" presetClass="entr" presetSubtype="0" fill="hold" nodeType="afterEffect">
                                  <p:stCondLst>
                                    <p:cond delay="0"/>
                                  </p:stCondLst>
                                  <p:iterate type="lt">
                                    <p:tmPct val="50000"/>
                                  </p:iterate>
                                  <p:childTnLst>
                                    <p:set>
                                      <p:cBhvr>
                                        <p:cTn id="10" dur="1" fill="hold">
                                          <p:stCondLst>
                                            <p:cond delay="0"/>
                                          </p:stCondLst>
                                        </p:cTn>
                                        <p:tgtEl>
                                          <p:spTgt spid="232">
                                            <p:txEl>
                                              <p:pRg st="0" end="0"/>
                                            </p:txEl>
                                          </p:spTgt>
                                        </p:tgtEl>
                                        <p:attrNameLst>
                                          <p:attrName>style.visibility</p:attrName>
                                        </p:attrNameLst>
                                      </p:cBhvr>
                                      <p:to>
                                        <p:strVal val="visible"/>
                                      </p:to>
                                    </p:set>
                                    <p:anim calcmode="discrete" valueType="clr">
                                      <p:cBhvr override="childStyle">
                                        <p:cTn id="11" dur="80"/>
                                        <p:tgtEl>
                                          <p:spTgt spid="23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232">
                                            <p:txEl>
                                              <p:pRg st="0" end="0"/>
                                            </p:txEl>
                                          </p:spTgt>
                                        </p:tgtEl>
                                        <p:attrNameLst>
                                          <p:attrName>fillcolor</p:attrName>
                                        </p:attrNameLst>
                                      </p:cBhvr>
                                      <p:tavLst>
                                        <p:tav tm="0">
                                          <p:val>
                                            <p:clrVal>
                                              <a:schemeClr val="accent2"/>
                                            </p:clrVal>
                                          </p:val>
                                        </p:tav>
                                        <p:tav tm="50000">
                                          <p:val>
                                            <p:clrVal>
                                              <a:schemeClr val="hlink"/>
                                            </p:clrVal>
                                          </p:val>
                                        </p:tav>
                                      </p:tavLst>
                                    </p:anim>
                                    <p:set>
                                      <p:cBhvr>
                                        <p:cTn id="13" dur="80"/>
                                        <p:tgtEl>
                                          <p:spTgt spid="232">
                                            <p:txEl>
                                              <p:pRg st="0" end="0"/>
                                            </p:txEl>
                                          </p:spTgt>
                                        </p:tgtEl>
                                        <p:attrNameLst>
                                          <p:attrName>fill.type</p:attrName>
                                        </p:attrNameLst>
                                      </p:cBhvr>
                                      <p:to>
                                        <p:strVal val="solid"/>
                                      </p:to>
                                    </p:set>
                                  </p:childTnLst>
                                </p:cTn>
                              </p:par>
                              <p:par>
                                <p:cTn id="14" presetID="18" presetClass="entr" presetSubtype="12" fill="hold" nodeType="withEffect">
                                  <p:stCondLst>
                                    <p:cond delay="0"/>
                                  </p:stCondLst>
                                  <p:childTnLst>
                                    <p:set>
                                      <p:cBhvr>
                                        <p:cTn id="15" dur="1" fill="hold">
                                          <p:stCondLst>
                                            <p:cond delay="0"/>
                                          </p:stCondLst>
                                        </p:cTn>
                                        <p:tgtEl>
                                          <p:spTgt spid="233"/>
                                        </p:tgtEl>
                                        <p:attrNameLst>
                                          <p:attrName>style.visibility</p:attrName>
                                        </p:attrNameLst>
                                      </p:cBhvr>
                                      <p:to>
                                        <p:strVal val="visible"/>
                                      </p:to>
                                    </p:set>
                                    <p:animEffect transition="in" filter="strips(downLeft)">
                                      <p:cBhvr>
                                        <p:cTn id="16" dur="500"/>
                                        <p:tgtEl>
                                          <p:spTgt spid="233"/>
                                        </p:tgtEl>
                                      </p:cBhvr>
                                    </p:animEffect>
                                  </p:childTnLst>
                                </p:cTn>
                              </p:par>
                            </p:childTnLst>
                          </p:cTn>
                        </p:par>
                        <p:par>
                          <p:cTn id="17" fill="hold">
                            <p:stCondLst>
                              <p:cond delay="1279"/>
                            </p:stCondLst>
                            <p:childTnLst>
                              <p:par>
                                <p:cTn id="18" presetID="54" presetClass="entr" presetSubtype="0" accel="100000" fill="hold" nodeType="afterEffect">
                                  <p:stCondLst>
                                    <p:cond delay="0"/>
                                  </p:stCondLst>
                                  <p:childTnLst>
                                    <p:set>
                                      <p:cBhvr>
                                        <p:cTn id="19" dur="1" fill="hold">
                                          <p:stCondLst>
                                            <p:cond delay="0"/>
                                          </p:stCondLst>
                                        </p:cTn>
                                        <p:tgtEl>
                                          <p:spTgt spid="2050"/>
                                        </p:tgtEl>
                                        <p:attrNameLst>
                                          <p:attrName>style.visibility</p:attrName>
                                        </p:attrNameLst>
                                      </p:cBhvr>
                                      <p:to>
                                        <p:strVal val="visible"/>
                                      </p:to>
                                    </p:set>
                                    <p:anim calcmode="lin" valueType="num">
                                      <p:cBhvr>
                                        <p:cTn id="20" dur="500" fill="hold"/>
                                        <p:tgtEl>
                                          <p:spTgt spid="2050"/>
                                        </p:tgtEl>
                                        <p:attrNameLst>
                                          <p:attrName>ppt_w</p:attrName>
                                        </p:attrNameLst>
                                      </p:cBhvr>
                                      <p:tavLst>
                                        <p:tav tm="0">
                                          <p:val>
                                            <p:strVal val="#ppt_w*0.05"/>
                                          </p:val>
                                        </p:tav>
                                        <p:tav tm="100000">
                                          <p:val>
                                            <p:strVal val="#ppt_w"/>
                                          </p:val>
                                        </p:tav>
                                      </p:tavLst>
                                    </p:anim>
                                    <p:anim calcmode="lin" valueType="num">
                                      <p:cBhvr>
                                        <p:cTn id="21" dur="500" fill="hold"/>
                                        <p:tgtEl>
                                          <p:spTgt spid="2050"/>
                                        </p:tgtEl>
                                        <p:attrNameLst>
                                          <p:attrName>ppt_h</p:attrName>
                                        </p:attrNameLst>
                                      </p:cBhvr>
                                      <p:tavLst>
                                        <p:tav tm="0">
                                          <p:val>
                                            <p:strVal val="#ppt_h"/>
                                          </p:val>
                                        </p:tav>
                                        <p:tav tm="100000">
                                          <p:val>
                                            <p:strVal val="#ppt_h"/>
                                          </p:val>
                                        </p:tav>
                                      </p:tavLst>
                                    </p:anim>
                                    <p:anim calcmode="lin" valueType="num">
                                      <p:cBhvr>
                                        <p:cTn id="22" dur="500" fill="hold"/>
                                        <p:tgtEl>
                                          <p:spTgt spid="2050"/>
                                        </p:tgtEl>
                                        <p:attrNameLst>
                                          <p:attrName>ppt_x</p:attrName>
                                        </p:attrNameLst>
                                      </p:cBhvr>
                                      <p:tavLst>
                                        <p:tav tm="0">
                                          <p:val>
                                            <p:strVal val="#ppt_x-.2"/>
                                          </p:val>
                                        </p:tav>
                                        <p:tav tm="100000">
                                          <p:val>
                                            <p:strVal val="#ppt_x"/>
                                          </p:val>
                                        </p:tav>
                                      </p:tavLst>
                                    </p:anim>
                                    <p:anim calcmode="lin" valueType="num">
                                      <p:cBhvr>
                                        <p:cTn id="23" dur="500" fill="hold"/>
                                        <p:tgtEl>
                                          <p:spTgt spid="2050"/>
                                        </p:tgtEl>
                                        <p:attrNameLst>
                                          <p:attrName>ppt_y</p:attrName>
                                        </p:attrNameLst>
                                      </p:cBhvr>
                                      <p:tavLst>
                                        <p:tav tm="0">
                                          <p:val>
                                            <p:strVal val="#ppt_y"/>
                                          </p:val>
                                        </p:tav>
                                        <p:tav tm="100000">
                                          <p:val>
                                            <p:strVal val="#ppt_y"/>
                                          </p:val>
                                        </p:tav>
                                      </p:tavLst>
                                    </p:anim>
                                    <p:animEffect transition="in" filter="fade">
                                      <p:cBhvr>
                                        <p:cTn id="24" dur="500"/>
                                        <p:tgtEl>
                                          <p:spTgt spid="2050"/>
                                        </p:tgtEl>
                                      </p:cBhvr>
                                    </p:animEffect>
                                  </p:childTnLst>
                                </p:cTn>
                              </p:par>
                            </p:childTnLst>
                          </p:cTn>
                        </p:par>
                        <p:par>
                          <p:cTn id="25" fill="hold">
                            <p:stCondLst>
                              <p:cond delay="1779"/>
                            </p:stCondLst>
                            <p:childTnLst>
                              <p:par>
                                <p:cTn id="26" presetID="27" presetClass="entr" presetSubtype="0" fill="hold" nodeType="afterEffect">
                                  <p:stCondLst>
                                    <p:cond delay="0"/>
                                  </p:stCondLst>
                                  <p:iterate type="lt">
                                    <p:tmPct val="50000"/>
                                  </p:iterate>
                                  <p:childTnLst>
                                    <p:set>
                                      <p:cBhvr>
                                        <p:cTn id="27" dur="1" fill="hold">
                                          <p:stCondLst>
                                            <p:cond delay="0"/>
                                          </p:stCondLst>
                                        </p:cTn>
                                        <p:tgtEl>
                                          <p:spTgt spid="232">
                                            <p:txEl>
                                              <p:pRg st="2" end="2"/>
                                            </p:txEl>
                                          </p:spTgt>
                                        </p:tgtEl>
                                        <p:attrNameLst>
                                          <p:attrName>style.visibility</p:attrName>
                                        </p:attrNameLst>
                                      </p:cBhvr>
                                      <p:to>
                                        <p:strVal val="visible"/>
                                      </p:to>
                                    </p:set>
                                    <p:anim calcmode="discrete" valueType="clr">
                                      <p:cBhvr override="childStyle">
                                        <p:cTn id="28" dur="80"/>
                                        <p:tgtEl>
                                          <p:spTgt spid="232">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232">
                                            <p:txEl>
                                              <p:pRg st="2" end="2"/>
                                            </p:txEl>
                                          </p:spTgt>
                                        </p:tgtEl>
                                        <p:attrNameLst>
                                          <p:attrName>fillcolor</p:attrName>
                                        </p:attrNameLst>
                                      </p:cBhvr>
                                      <p:tavLst>
                                        <p:tav tm="0">
                                          <p:val>
                                            <p:clrVal>
                                              <a:schemeClr val="accent2"/>
                                            </p:clrVal>
                                          </p:val>
                                        </p:tav>
                                        <p:tav tm="50000">
                                          <p:val>
                                            <p:clrVal>
                                              <a:schemeClr val="hlink"/>
                                            </p:clrVal>
                                          </p:val>
                                        </p:tav>
                                      </p:tavLst>
                                    </p:anim>
                                    <p:set>
                                      <p:cBhvr>
                                        <p:cTn id="30" dur="80"/>
                                        <p:tgtEl>
                                          <p:spTgt spid="232">
                                            <p:txEl>
                                              <p:pRg st="2" end="2"/>
                                            </p:txEl>
                                          </p:spTgt>
                                        </p:tgtEl>
                                        <p:attrNameLst>
                                          <p:attrName>fill.type</p:attrName>
                                        </p:attrNameLst>
                                      </p:cBhvr>
                                      <p:to>
                                        <p:strVal val="solid"/>
                                      </p:to>
                                    </p:set>
                                  </p:childTnLst>
                                </p:cTn>
                              </p:par>
                            </p:childTnLst>
                          </p:cTn>
                        </p:par>
                        <p:par>
                          <p:cTn id="31" fill="hold">
                            <p:stCondLst>
                              <p:cond delay="2940"/>
                            </p:stCondLst>
                            <p:childTnLst>
                              <p:par>
                                <p:cTn id="32" presetID="54" presetClass="entr" presetSubtype="0" accel="100000" fill="hold" nodeType="afterEffect">
                                  <p:stCondLst>
                                    <p:cond delay="0"/>
                                  </p:stCondLst>
                                  <p:childTnLst>
                                    <p:set>
                                      <p:cBhvr>
                                        <p:cTn id="33" dur="1" fill="hold">
                                          <p:stCondLst>
                                            <p:cond delay="0"/>
                                          </p:stCondLst>
                                        </p:cTn>
                                        <p:tgtEl>
                                          <p:spTgt spid="2054"/>
                                        </p:tgtEl>
                                        <p:attrNameLst>
                                          <p:attrName>style.visibility</p:attrName>
                                        </p:attrNameLst>
                                      </p:cBhvr>
                                      <p:to>
                                        <p:strVal val="visible"/>
                                      </p:to>
                                    </p:set>
                                    <p:anim calcmode="lin" valueType="num">
                                      <p:cBhvr>
                                        <p:cTn id="34" dur="500" fill="hold"/>
                                        <p:tgtEl>
                                          <p:spTgt spid="2054"/>
                                        </p:tgtEl>
                                        <p:attrNameLst>
                                          <p:attrName>ppt_w</p:attrName>
                                        </p:attrNameLst>
                                      </p:cBhvr>
                                      <p:tavLst>
                                        <p:tav tm="0">
                                          <p:val>
                                            <p:strVal val="#ppt_w*0.05"/>
                                          </p:val>
                                        </p:tav>
                                        <p:tav tm="100000">
                                          <p:val>
                                            <p:strVal val="#ppt_w"/>
                                          </p:val>
                                        </p:tav>
                                      </p:tavLst>
                                    </p:anim>
                                    <p:anim calcmode="lin" valueType="num">
                                      <p:cBhvr>
                                        <p:cTn id="35" dur="500" fill="hold"/>
                                        <p:tgtEl>
                                          <p:spTgt spid="2054"/>
                                        </p:tgtEl>
                                        <p:attrNameLst>
                                          <p:attrName>ppt_h</p:attrName>
                                        </p:attrNameLst>
                                      </p:cBhvr>
                                      <p:tavLst>
                                        <p:tav tm="0">
                                          <p:val>
                                            <p:strVal val="#ppt_h"/>
                                          </p:val>
                                        </p:tav>
                                        <p:tav tm="100000">
                                          <p:val>
                                            <p:strVal val="#ppt_h"/>
                                          </p:val>
                                        </p:tav>
                                      </p:tavLst>
                                    </p:anim>
                                    <p:anim calcmode="lin" valueType="num">
                                      <p:cBhvr>
                                        <p:cTn id="36" dur="500" fill="hold"/>
                                        <p:tgtEl>
                                          <p:spTgt spid="2054"/>
                                        </p:tgtEl>
                                        <p:attrNameLst>
                                          <p:attrName>ppt_x</p:attrName>
                                        </p:attrNameLst>
                                      </p:cBhvr>
                                      <p:tavLst>
                                        <p:tav tm="0">
                                          <p:val>
                                            <p:strVal val="#ppt_x-.2"/>
                                          </p:val>
                                        </p:tav>
                                        <p:tav tm="100000">
                                          <p:val>
                                            <p:strVal val="#ppt_x"/>
                                          </p:val>
                                        </p:tav>
                                      </p:tavLst>
                                    </p:anim>
                                    <p:anim calcmode="lin" valueType="num">
                                      <p:cBhvr>
                                        <p:cTn id="37" dur="500" fill="hold"/>
                                        <p:tgtEl>
                                          <p:spTgt spid="2054"/>
                                        </p:tgtEl>
                                        <p:attrNameLst>
                                          <p:attrName>ppt_y</p:attrName>
                                        </p:attrNameLst>
                                      </p:cBhvr>
                                      <p:tavLst>
                                        <p:tav tm="0">
                                          <p:val>
                                            <p:strVal val="#ppt_y"/>
                                          </p:val>
                                        </p:tav>
                                        <p:tav tm="100000">
                                          <p:val>
                                            <p:strVal val="#ppt_y"/>
                                          </p:val>
                                        </p:tav>
                                      </p:tavLst>
                                    </p:anim>
                                    <p:animEffect transition="in" filter="fade">
                                      <p:cBhvr>
                                        <p:cTn id="38" dur="500"/>
                                        <p:tgtEl>
                                          <p:spTgt spid="2054"/>
                                        </p:tgtEl>
                                      </p:cBhvr>
                                    </p:animEffect>
                                  </p:childTnLst>
                                </p:cTn>
                              </p:par>
                              <p:par>
                                <p:cTn id="39" presetID="54" presetClass="entr" presetSubtype="0" accel="100000" fill="hold" nodeType="withEffect">
                                  <p:stCondLst>
                                    <p:cond delay="0"/>
                                  </p:stCondLst>
                                  <p:childTnLst>
                                    <p:set>
                                      <p:cBhvr>
                                        <p:cTn id="40" dur="1" fill="hold">
                                          <p:stCondLst>
                                            <p:cond delay="0"/>
                                          </p:stCondLst>
                                        </p:cTn>
                                        <p:tgtEl>
                                          <p:spTgt spid="2053"/>
                                        </p:tgtEl>
                                        <p:attrNameLst>
                                          <p:attrName>style.visibility</p:attrName>
                                        </p:attrNameLst>
                                      </p:cBhvr>
                                      <p:to>
                                        <p:strVal val="visible"/>
                                      </p:to>
                                    </p:set>
                                    <p:anim calcmode="lin" valueType="num">
                                      <p:cBhvr>
                                        <p:cTn id="41" dur="500" fill="hold"/>
                                        <p:tgtEl>
                                          <p:spTgt spid="2053"/>
                                        </p:tgtEl>
                                        <p:attrNameLst>
                                          <p:attrName>ppt_w</p:attrName>
                                        </p:attrNameLst>
                                      </p:cBhvr>
                                      <p:tavLst>
                                        <p:tav tm="0">
                                          <p:val>
                                            <p:strVal val="#ppt_w*0.05"/>
                                          </p:val>
                                        </p:tav>
                                        <p:tav tm="100000">
                                          <p:val>
                                            <p:strVal val="#ppt_w"/>
                                          </p:val>
                                        </p:tav>
                                      </p:tavLst>
                                    </p:anim>
                                    <p:anim calcmode="lin" valueType="num">
                                      <p:cBhvr>
                                        <p:cTn id="42" dur="500" fill="hold"/>
                                        <p:tgtEl>
                                          <p:spTgt spid="2053"/>
                                        </p:tgtEl>
                                        <p:attrNameLst>
                                          <p:attrName>ppt_h</p:attrName>
                                        </p:attrNameLst>
                                      </p:cBhvr>
                                      <p:tavLst>
                                        <p:tav tm="0">
                                          <p:val>
                                            <p:strVal val="#ppt_h"/>
                                          </p:val>
                                        </p:tav>
                                        <p:tav tm="100000">
                                          <p:val>
                                            <p:strVal val="#ppt_h"/>
                                          </p:val>
                                        </p:tav>
                                      </p:tavLst>
                                    </p:anim>
                                    <p:anim calcmode="lin" valueType="num">
                                      <p:cBhvr>
                                        <p:cTn id="43" dur="500" fill="hold"/>
                                        <p:tgtEl>
                                          <p:spTgt spid="2053"/>
                                        </p:tgtEl>
                                        <p:attrNameLst>
                                          <p:attrName>ppt_x</p:attrName>
                                        </p:attrNameLst>
                                      </p:cBhvr>
                                      <p:tavLst>
                                        <p:tav tm="0">
                                          <p:val>
                                            <p:strVal val="#ppt_x-.2"/>
                                          </p:val>
                                        </p:tav>
                                        <p:tav tm="100000">
                                          <p:val>
                                            <p:strVal val="#ppt_x"/>
                                          </p:val>
                                        </p:tav>
                                      </p:tavLst>
                                    </p:anim>
                                    <p:anim calcmode="lin" valueType="num">
                                      <p:cBhvr>
                                        <p:cTn id="44" dur="500" fill="hold"/>
                                        <p:tgtEl>
                                          <p:spTgt spid="2053"/>
                                        </p:tgtEl>
                                        <p:attrNameLst>
                                          <p:attrName>ppt_y</p:attrName>
                                        </p:attrNameLst>
                                      </p:cBhvr>
                                      <p:tavLst>
                                        <p:tav tm="0">
                                          <p:val>
                                            <p:strVal val="#ppt_y"/>
                                          </p:val>
                                        </p:tav>
                                        <p:tav tm="100000">
                                          <p:val>
                                            <p:strVal val="#ppt_y"/>
                                          </p:val>
                                        </p:tav>
                                      </p:tavLst>
                                    </p:anim>
                                    <p:animEffect transition="in" filter="fade">
                                      <p:cBhvr>
                                        <p:cTn id="45" dur="500"/>
                                        <p:tgtEl>
                                          <p:spTgt spid="2053"/>
                                        </p:tgtEl>
                                      </p:cBhvr>
                                    </p:animEffect>
                                  </p:childTnLst>
                                </p:cTn>
                              </p:par>
                            </p:childTnLst>
                          </p:cTn>
                        </p:par>
                        <p:par>
                          <p:cTn id="46" fill="hold">
                            <p:stCondLst>
                              <p:cond delay="3440"/>
                            </p:stCondLst>
                            <p:childTnLst>
                              <p:par>
                                <p:cTn id="47" presetID="18" presetClass="entr" presetSubtype="3" fill="hold" nodeType="afterEffect">
                                  <p:stCondLst>
                                    <p:cond delay="0"/>
                                  </p:stCondLst>
                                  <p:childTnLst>
                                    <p:set>
                                      <p:cBhvr>
                                        <p:cTn id="48" dur="1" fill="hold">
                                          <p:stCondLst>
                                            <p:cond delay="0"/>
                                          </p:stCondLst>
                                        </p:cTn>
                                        <p:tgtEl>
                                          <p:spTgt spid="92"/>
                                        </p:tgtEl>
                                        <p:attrNameLst>
                                          <p:attrName>style.visibility</p:attrName>
                                        </p:attrNameLst>
                                      </p:cBhvr>
                                      <p:to>
                                        <p:strVal val="visible"/>
                                      </p:to>
                                    </p:set>
                                    <p:animEffect transition="in" filter="strips(upRight)">
                                      <p:cBhvr>
                                        <p:cTn id="49" dur="500"/>
                                        <p:tgtEl>
                                          <p:spTgt spid="92"/>
                                        </p:tgtEl>
                                      </p:cBhvr>
                                    </p:animEffect>
                                  </p:childTnLst>
                                </p:cTn>
                              </p:par>
                              <p:par>
                                <p:cTn id="50" presetID="42" presetClass="entr" presetSubtype="0" fill="hold" nodeType="withEffect">
                                  <p:stCondLst>
                                    <p:cond delay="0"/>
                                  </p:stCondLst>
                                  <p:childTnLst>
                                    <p:set>
                                      <p:cBhvr>
                                        <p:cTn id="51" dur="1" fill="hold">
                                          <p:stCondLst>
                                            <p:cond delay="0"/>
                                          </p:stCondLst>
                                        </p:cTn>
                                        <p:tgtEl>
                                          <p:spTgt spid="87"/>
                                        </p:tgtEl>
                                        <p:attrNameLst>
                                          <p:attrName>style.visibility</p:attrName>
                                        </p:attrNameLst>
                                      </p:cBhvr>
                                      <p:to>
                                        <p:strVal val="visible"/>
                                      </p:to>
                                    </p:set>
                                    <p:animEffect transition="in" filter="fade">
                                      <p:cBhvr>
                                        <p:cTn id="52" dur="1000"/>
                                        <p:tgtEl>
                                          <p:spTgt spid="87"/>
                                        </p:tgtEl>
                                      </p:cBhvr>
                                    </p:animEffect>
                                    <p:anim calcmode="lin" valueType="num">
                                      <p:cBhvr>
                                        <p:cTn id="53" dur="1000" fill="hold"/>
                                        <p:tgtEl>
                                          <p:spTgt spid="87"/>
                                        </p:tgtEl>
                                        <p:attrNameLst>
                                          <p:attrName>ppt_x</p:attrName>
                                        </p:attrNameLst>
                                      </p:cBhvr>
                                      <p:tavLst>
                                        <p:tav tm="0">
                                          <p:val>
                                            <p:strVal val="#ppt_x"/>
                                          </p:val>
                                        </p:tav>
                                        <p:tav tm="100000">
                                          <p:val>
                                            <p:strVal val="#ppt_x"/>
                                          </p:val>
                                        </p:tav>
                                      </p:tavLst>
                                    </p:anim>
                                    <p:anim calcmode="lin" valueType="num">
                                      <p:cBhvr>
                                        <p:cTn id="54" dur="1000" fill="hold"/>
                                        <p:tgtEl>
                                          <p:spTgt spid="87"/>
                                        </p:tgtEl>
                                        <p:attrNameLst>
                                          <p:attrName>ppt_y</p:attrName>
                                        </p:attrNameLst>
                                      </p:cBhvr>
                                      <p:tavLst>
                                        <p:tav tm="0">
                                          <p:val>
                                            <p:strVal val="#ppt_y+.1"/>
                                          </p:val>
                                        </p:tav>
                                        <p:tav tm="100000">
                                          <p:val>
                                            <p:strVal val="#ppt_y"/>
                                          </p:val>
                                        </p:tav>
                                      </p:tavLst>
                                    </p:anim>
                                  </p:childTnLst>
                                </p:cTn>
                              </p:par>
                            </p:childTnLst>
                          </p:cTn>
                        </p:par>
                        <p:par>
                          <p:cTn id="55" fill="hold">
                            <p:stCondLst>
                              <p:cond delay="3940"/>
                            </p:stCondLst>
                            <p:childTnLst>
                              <p:par>
                                <p:cTn id="56" presetID="27" presetClass="entr" presetSubtype="0" fill="hold" nodeType="afterEffect">
                                  <p:stCondLst>
                                    <p:cond delay="0"/>
                                  </p:stCondLst>
                                  <p:iterate type="lt">
                                    <p:tmPct val="50000"/>
                                  </p:iterate>
                                  <p:childTnLst>
                                    <p:set>
                                      <p:cBhvr>
                                        <p:cTn id="57" dur="1" fill="hold">
                                          <p:stCondLst>
                                            <p:cond delay="0"/>
                                          </p:stCondLst>
                                        </p:cTn>
                                        <p:tgtEl>
                                          <p:spTgt spid="232">
                                            <p:txEl>
                                              <p:pRg st="4" end="4"/>
                                            </p:txEl>
                                          </p:spTgt>
                                        </p:tgtEl>
                                        <p:attrNameLst>
                                          <p:attrName>style.visibility</p:attrName>
                                        </p:attrNameLst>
                                      </p:cBhvr>
                                      <p:to>
                                        <p:strVal val="visible"/>
                                      </p:to>
                                    </p:set>
                                    <p:anim calcmode="discrete" valueType="clr">
                                      <p:cBhvr override="childStyle">
                                        <p:cTn id="58" dur="80"/>
                                        <p:tgtEl>
                                          <p:spTgt spid="232">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9" dur="80"/>
                                        <p:tgtEl>
                                          <p:spTgt spid="232">
                                            <p:txEl>
                                              <p:pRg st="4" end="4"/>
                                            </p:txEl>
                                          </p:spTgt>
                                        </p:tgtEl>
                                        <p:attrNameLst>
                                          <p:attrName>fillcolor</p:attrName>
                                        </p:attrNameLst>
                                      </p:cBhvr>
                                      <p:tavLst>
                                        <p:tav tm="0">
                                          <p:val>
                                            <p:clrVal>
                                              <a:schemeClr val="accent2"/>
                                            </p:clrVal>
                                          </p:val>
                                        </p:tav>
                                        <p:tav tm="50000">
                                          <p:val>
                                            <p:clrVal>
                                              <a:schemeClr val="hlink"/>
                                            </p:clrVal>
                                          </p:val>
                                        </p:tav>
                                      </p:tavLst>
                                    </p:anim>
                                    <p:set>
                                      <p:cBhvr>
                                        <p:cTn id="60" dur="80"/>
                                        <p:tgtEl>
                                          <p:spTgt spid="232">
                                            <p:txEl>
                                              <p:pRg st="4" end="4"/>
                                            </p:txEl>
                                          </p:spTgt>
                                        </p:tgtEl>
                                        <p:attrNameLst>
                                          <p:attrName>fill.type</p:attrName>
                                        </p:attrNameLst>
                                      </p:cBhvr>
                                      <p:to>
                                        <p:strVal val="solid"/>
                                      </p:to>
                                    </p:set>
                                  </p:childTnLst>
                                </p:cTn>
                              </p:par>
                            </p:childTnLst>
                          </p:cTn>
                        </p:par>
                        <p:par>
                          <p:cTn id="61" fill="hold">
                            <p:stCondLst>
                              <p:cond delay="4760"/>
                            </p:stCondLst>
                            <p:childTnLst>
                              <p:par>
                                <p:cTn id="62" presetID="47" presetClass="entr" presetSubtype="0" fill="hold" nodeType="afterEffect">
                                  <p:stCondLst>
                                    <p:cond delay="0"/>
                                  </p:stCondLst>
                                  <p:childTnLst>
                                    <p:set>
                                      <p:cBhvr>
                                        <p:cTn id="63" dur="1" fill="hold">
                                          <p:stCondLst>
                                            <p:cond delay="0"/>
                                          </p:stCondLst>
                                        </p:cTn>
                                        <p:tgtEl>
                                          <p:spTgt spid="2055"/>
                                        </p:tgtEl>
                                        <p:attrNameLst>
                                          <p:attrName>style.visibility</p:attrName>
                                        </p:attrNameLst>
                                      </p:cBhvr>
                                      <p:to>
                                        <p:strVal val="visible"/>
                                      </p:to>
                                    </p:set>
                                    <p:animEffect transition="in" filter="fade">
                                      <p:cBhvr>
                                        <p:cTn id="64" dur="1000"/>
                                        <p:tgtEl>
                                          <p:spTgt spid="2055"/>
                                        </p:tgtEl>
                                      </p:cBhvr>
                                    </p:animEffect>
                                    <p:anim calcmode="lin" valueType="num">
                                      <p:cBhvr>
                                        <p:cTn id="65" dur="1000" fill="hold"/>
                                        <p:tgtEl>
                                          <p:spTgt spid="2055"/>
                                        </p:tgtEl>
                                        <p:attrNameLst>
                                          <p:attrName>ppt_x</p:attrName>
                                        </p:attrNameLst>
                                      </p:cBhvr>
                                      <p:tavLst>
                                        <p:tav tm="0">
                                          <p:val>
                                            <p:strVal val="#ppt_x"/>
                                          </p:val>
                                        </p:tav>
                                        <p:tav tm="100000">
                                          <p:val>
                                            <p:strVal val="#ppt_x"/>
                                          </p:val>
                                        </p:tav>
                                      </p:tavLst>
                                    </p:anim>
                                    <p:anim calcmode="lin" valueType="num">
                                      <p:cBhvr>
                                        <p:cTn id="66" dur="1000" fill="hold"/>
                                        <p:tgtEl>
                                          <p:spTgt spid="20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785786" y="128586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报警联动</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285720" y="2000244"/>
            <a:ext cx="2786082" cy="3416320"/>
          </a:xfrm>
          <a:prstGeom prst="rect">
            <a:avLst/>
          </a:prstGeom>
        </p:spPr>
        <p:txBody>
          <a:bodyPr wrap="square">
            <a:spAutoFit/>
          </a:bodyPr>
          <a:lstStyle/>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●全面的报警预案管理功能，报警后可联动视频预览、抓拍、平台声音报警、录像、锁定地图、弹窗等</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●多报警类型选择，紧急、</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I/O</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、电子围栏、超速</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低速等</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pic>
        <p:nvPicPr>
          <p:cNvPr id="2056" name="Picture 8"/>
          <p:cNvPicPr>
            <a:picLocks noChangeAspect="1" noChangeArrowheads="1"/>
          </p:cNvPicPr>
          <p:nvPr/>
        </p:nvPicPr>
        <p:blipFill>
          <a:blip r:embed="rId1"/>
          <a:srcRect/>
          <a:stretch>
            <a:fillRect/>
          </a:stretch>
        </p:blipFill>
        <p:spPr bwMode="auto">
          <a:xfrm>
            <a:off x="3428992" y="1285864"/>
            <a:ext cx="3167376" cy="3571900"/>
          </a:xfrm>
          <a:prstGeom prst="rect">
            <a:avLst/>
          </a:prstGeom>
          <a:ln>
            <a:noFill/>
          </a:ln>
          <a:effectLst>
            <a:outerShdw blurRad="190500" algn="tl" rotWithShape="0">
              <a:srgbClr val="000000">
                <a:alpha val="70000"/>
              </a:srgbClr>
            </a:outerShdw>
          </a:effectLst>
        </p:spPr>
      </p:pic>
      <p:pic>
        <p:nvPicPr>
          <p:cNvPr id="2058" name="Picture 10"/>
          <p:cNvPicPr>
            <a:picLocks noChangeAspect="1" noChangeArrowheads="1"/>
          </p:cNvPicPr>
          <p:nvPr/>
        </p:nvPicPr>
        <p:blipFill>
          <a:blip r:embed="rId2"/>
          <a:srcRect/>
          <a:stretch>
            <a:fillRect/>
          </a:stretch>
        </p:blipFill>
        <p:spPr bwMode="auto">
          <a:xfrm>
            <a:off x="6786578" y="1285864"/>
            <a:ext cx="1946914" cy="3643338"/>
          </a:xfrm>
          <a:prstGeom prst="rect">
            <a:avLst/>
          </a:prstGeom>
          <a:ln>
            <a:noFill/>
          </a:ln>
          <a:effectLst>
            <a:outerShdw blurRad="190500" algn="tl" rotWithShape="0">
              <a:srgbClr val="000000">
                <a:alpha val="70000"/>
              </a:srgbClr>
            </a:outerShdw>
          </a:effectLst>
        </p:spPr>
      </p:pic>
      <p:cxnSp>
        <p:nvCxnSpPr>
          <p:cNvPr id="98" name="直接连接符 97"/>
          <p:cNvCxnSpPr/>
          <p:nvPr/>
        </p:nvCxnSpPr>
        <p:spPr bwMode="auto">
          <a:xfrm rot="5400000">
            <a:off x="1286646" y="3071814"/>
            <a:ext cx="3856858"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 calcmode="lin" valueType="num">
                                      <p:cBhvr>
                                        <p:cTn id="7" dur="500" fill="hold"/>
                                        <p:tgtEl>
                                          <p:spTgt spid="187"/>
                                        </p:tgtEl>
                                        <p:attrNameLst>
                                          <p:attrName>ppt_w</p:attrName>
                                        </p:attrNameLst>
                                      </p:cBhvr>
                                      <p:tavLst>
                                        <p:tav tm="0">
                                          <p:val>
                                            <p:strVal val="#ppt_w*0.05"/>
                                          </p:val>
                                        </p:tav>
                                        <p:tav tm="100000">
                                          <p:val>
                                            <p:strVal val="#ppt_w"/>
                                          </p:val>
                                        </p:tav>
                                      </p:tavLst>
                                    </p:anim>
                                    <p:anim calcmode="lin" valueType="num">
                                      <p:cBhvr>
                                        <p:cTn id="8" dur="500" fill="hold"/>
                                        <p:tgtEl>
                                          <p:spTgt spid="187"/>
                                        </p:tgtEl>
                                        <p:attrNameLst>
                                          <p:attrName>ppt_h</p:attrName>
                                        </p:attrNameLst>
                                      </p:cBhvr>
                                      <p:tavLst>
                                        <p:tav tm="0">
                                          <p:val>
                                            <p:strVal val="#ppt_h"/>
                                          </p:val>
                                        </p:tav>
                                        <p:tav tm="100000">
                                          <p:val>
                                            <p:strVal val="#ppt_h"/>
                                          </p:val>
                                        </p:tav>
                                      </p:tavLst>
                                    </p:anim>
                                    <p:anim calcmode="lin" valueType="num">
                                      <p:cBhvr>
                                        <p:cTn id="9" dur="500" fill="hold"/>
                                        <p:tgtEl>
                                          <p:spTgt spid="187"/>
                                        </p:tgtEl>
                                        <p:attrNameLst>
                                          <p:attrName>ppt_x</p:attrName>
                                        </p:attrNameLst>
                                      </p:cBhvr>
                                      <p:tavLst>
                                        <p:tav tm="0">
                                          <p:val>
                                            <p:strVal val="#ppt_x-.2"/>
                                          </p:val>
                                        </p:tav>
                                        <p:tav tm="100000">
                                          <p:val>
                                            <p:strVal val="#ppt_x"/>
                                          </p:val>
                                        </p:tav>
                                      </p:tavLst>
                                    </p:anim>
                                    <p:anim calcmode="lin" valueType="num">
                                      <p:cBhvr>
                                        <p:cTn id="10" dur="500" fill="hold"/>
                                        <p:tgtEl>
                                          <p:spTgt spid="187"/>
                                        </p:tgtEl>
                                        <p:attrNameLst>
                                          <p:attrName>ppt_y</p:attrName>
                                        </p:attrNameLst>
                                      </p:cBhvr>
                                      <p:tavLst>
                                        <p:tav tm="0">
                                          <p:val>
                                            <p:strVal val="#ppt_y"/>
                                          </p:val>
                                        </p:tav>
                                        <p:tav tm="100000">
                                          <p:val>
                                            <p:strVal val="#ppt_y"/>
                                          </p:val>
                                        </p:tav>
                                      </p:tavLst>
                                    </p:anim>
                                    <p:animEffect transition="in" filter="fade">
                                      <p:cBhvr>
                                        <p:cTn id="11" dur="500"/>
                                        <p:tgtEl>
                                          <p:spTgt spid="187"/>
                                        </p:tgtEl>
                                      </p:cBhvr>
                                    </p:animEffect>
                                  </p:childTnLst>
                                </p:cTn>
                              </p:par>
                            </p:childTnLst>
                          </p:cTn>
                        </p:par>
                        <p:par>
                          <p:cTn id="12" fill="hold">
                            <p:stCondLst>
                              <p:cond delay="500"/>
                            </p:stCondLst>
                            <p:childTnLst>
                              <p:par>
                                <p:cTn id="13" presetID="27" presetClass="entr" presetSubtype="0" fill="hold" nodeType="afterEffect">
                                  <p:stCondLst>
                                    <p:cond delay="0"/>
                                  </p:stCondLst>
                                  <p:iterate type="lt">
                                    <p:tmPct val="50000"/>
                                  </p:iterate>
                                  <p:childTnLst>
                                    <p:set>
                                      <p:cBhvr>
                                        <p:cTn id="14" dur="1" fill="hold">
                                          <p:stCondLst>
                                            <p:cond delay="0"/>
                                          </p:stCondLst>
                                        </p:cTn>
                                        <p:tgtEl>
                                          <p:spTgt spid="232">
                                            <p:txEl>
                                              <p:pRg st="1" end="1"/>
                                            </p:txEl>
                                          </p:spTgt>
                                        </p:tgtEl>
                                        <p:attrNameLst>
                                          <p:attrName>style.visibility</p:attrName>
                                        </p:attrNameLst>
                                      </p:cBhvr>
                                      <p:to>
                                        <p:strVal val="visible"/>
                                      </p:to>
                                    </p:set>
                                    <p:anim calcmode="discrete" valueType="clr">
                                      <p:cBhvr override="childStyle">
                                        <p:cTn id="15" dur="80"/>
                                        <p:tgtEl>
                                          <p:spTgt spid="232">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6" dur="80"/>
                                        <p:tgtEl>
                                          <p:spTgt spid="232">
                                            <p:txEl>
                                              <p:pRg st="1" end="1"/>
                                            </p:txEl>
                                          </p:spTgt>
                                        </p:tgtEl>
                                        <p:attrNameLst>
                                          <p:attrName>fillcolor</p:attrName>
                                        </p:attrNameLst>
                                      </p:cBhvr>
                                      <p:tavLst>
                                        <p:tav tm="0">
                                          <p:val>
                                            <p:clrVal>
                                              <a:schemeClr val="accent2"/>
                                            </p:clrVal>
                                          </p:val>
                                        </p:tav>
                                        <p:tav tm="50000">
                                          <p:val>
                                            <p:clrVal>
                                              <a:schemeClr val="hlink"/>
                                            </p:clrVal>
                                          </p:val>
                                        </p:tav>
                                      </p:tavLst>
                                    </p:anim>
                                    <p:set>
                                      <p:cBhvr>
                                        <p:cTn id="17" dur="80"/>
                                        <p:tgtEl>
                                          <p:spTgt spid="232">
                                            <p:txEl>
                                              <p:pRg st="1" end="1"/>
                                            </p:txEl>
                                          </p:spTgt>
                                        </p:tgtEl>
                                        <p:attrNameLst>
                                          <p:attrName>fill.type</p:attrName>
                                        </p:attrNameLst>
                                      </p:cBhvr>
                                      <p:to>
                                        <p:strVal val="solid"/>
                                      </p:to>
                                    </p:set>
                                  </p:childTnLst>
                                </p:cTn>
                              </p:par>
                              <p:par>
                                <p:cTn id="18" presetID="23" presetClass="entr" presetSubtype="16" fill="hold" nodeType="withEffect">
                                  <p:stCondLst>
                                    <p:cond delay="0"/>
                                  </p:stCondLst>
                                  <p:childTnLst>
                                    <p:set>
                                      <p:cBhvr>
                                        <p:cTn id="19" dur="1" fill="hold">
                                          <p:stCondLst>
                                            <p:cond delay="0"/>
                                          </p:stCondLst>
                                        </p:cTn>
                                        <p:tgtEl>
                                          <p:spTgt spid="98"/>
                                        </p:tgtEl>
                                        <p:attrNameLst>
                                          <p:attrName>style.visibility</p:attrName>
                                        </p:attrNameLst>
                                      </p:cBhvr>
                                      <p:to>
                                        <p:strVal val="visible"/>
                                      </p:to>
                                    </p:set>
                                    <p:anim calcmode="lin" valueType="num">
                                      <p:cBhvr>
                                        <p:cTn id="20" dur="500" fill="hold"/>
                                        <p:tgtEl>
                                          <p:spTgt spid="98"/>
                                        </p:tgtEl>
                                        <p:attrNameLst>
                                          <p:attrName>ppt_w</p:attrName>
                                        </p:attrNameLst>
                                      </p:cBhvr>
                                      <p:tavLst>
                                        <p:tav tm="0">
                                          <p:val>
                                            <p:fltVal val="0"/>
                                          </p:val>
                                        </p:tav>
                                        <p:tav tm="100000">
                                          <p:val>
                                            <p:strVal val="#ppt_w"/>
                                          </p:val>
                                        </p:tav>
                                      </p:tavLst>
                                    </p:anim>
                                    <p:anim calcmode="lin" valueType="num">
                                      <p:cBhvr>
                                        <p:cTn id="21" dur="500" fill="hold"/>
                                        <p:tgtEl>
                                          <p:spTgt spid="98"/>
                                        </p:tgtEl>
                                        <p:attrNameLst>
                                          <p:attrName>ppt_h</p:attrName>
                                        </p:attrNameLst>
                                      </p:cBhvr>
                                      <p:tavLst>
                                        <p:tav tm="0">
                                          <p:val>
                                            <p:fltVal val="0"/>
                                          </p:val>
                                        </p:tav>
                                        <p:tav tm="100000">
                                          <p:val>
                                            <p:strVal val="#ppt_h"/>
                                          </p:val>
                                        </p:tav>
                                      </p:tavLst>
                                    </p:anim>
                                  </p:childTnLst>
                                </p:cTn>
                              </p:par>
                            </p:childTnLst>
                          </p:cTn>
                        </p:par>
                        <p:par>
                          <p:cTn id="22" fill="hold">
                            <p:stCondLst>
                              <p:cond delay="1839"/>
                            </p:stCondLst>
                            <p:childTnLst>
                              <p:par>
                                <p:cTn id="23" presetID="21" presetClass="entr" presetSubtype="4" fill="hold" nodeType="afterEffect">
                                  <p:stCondLst>
                                    <p:cond delay="0"/>
                                  </p:stCondLst>
                                  <p:childTnLst>
                                    <p:set>
                                      <p:cBhvr>
                                        <p:cTn id="24" dur="1" fill="hold">
                                          <p:stCondLst>
                                            <p:cond delay="0"/>
                                          </p:stCondLst>
                                        </p:cTn>
                                        <p:tgtEl>
                                          <p:spTgt spid="2056"/>
                                        </p:tgtEl>
                                        <p:attrNameLst>
                                          <p:attrName>style.visibility</p:attrName>
                                        </p:attrNameLst>
                                      </p:cBhvr>
                                      <p:to>
                                        <p:strVal val="visible"/>
                                      </p:to>
                                    </p:set>
                                    <p:animEffect transition="in" filter="wheel(4)">
                                      <p:cBhvr>
                                        <p:cTn id="25" dur="2000"/>
                                        <p:tgtEl>
                                          <p:spTgt spid="2056"/>
                                        </p:tgtEl>
                                      </p:cBhvr>
                                    </p:animEffect>
                                  </p:childTnLst>
                                </p:cTn>
                              </p:par>
                            </p:childTnLst>
                          </p:cTn>
                        </p:par>
                        <p:par>
                          <p:cTn id="26" fill="hold">
                            <p:stCondLst>
                              <p:cond delay="3839"/>
                            </p:stCondLst>
                            <p:childTnLst>
                              <p:par>
                                <p:cTn id="27" presetID="27" presetClass="entr" presetSubtype="0" fill="hold" nodeType="afterEffect">
                                  <p:stCondLst>
                                    <p:cond delay="0"/>
                                  </p:stCondLst>
                                  <p:iterate type="lt">
                                    <p:tmPct val="50000"/>
                                  </p:iterate>
                                  <p:childTnLst>
                                    <p:set>
                                      <p:cBhvr>
                                        <p:cTn id="28" dur="1" fill="hold">
                                          <p:stCondLst>
                                            <p:cond delay="0"/>
                                          </p:stCondLst>
                                        </p:cTn>
                                        <p:tgtEl>
                                          <p:spTgt spid="232">
                                            <p:txEl>
                                              <p:pRg st="3" end="3"/>
                                            </p:txEl>
                                          </p:spTgt>
                                        </p:tgtEl>
                                        <p:attrNameLst>
                                          <p:attrName>style.visibility</p:attrName>
                                        </p:attrNameLst>
                                      </p:cBhvr>
                                      <p:to>
                                        <p:strVal val="visible"/>
                                      </p:to>
                                    </p:set>
                                    <p:anim calcmode="discrete" valueType="clr">
                                      <p:cBhvr override="childStyle">
                                        <p:cTn id="29" dur="80"/>
                                        <p:tgtEl>
                                          <p:spTgt spid="232">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0" dur="80"/>
                                        <p:tgtEl>
                                          <p:spTgt spid="232">
                                            <p:txEl>
                                              <p:pRg st="3" end="3"/>
                                            </p:txEl>
                                          </p:spTgt>
                                        </p:tgtEl>
                                        <p:attrNameLst>
                                          <p:attrName>fillcolor</p:attrName>
                                        </p:attrNameLst>
                                      </p:cBhvr>
                                      <p:tavLst>
                                        <p:tav tm="0">
                                          <p:val>
                                            <p:clrVal>
                                              <a:schemeClr val="accent2"/>
                                            </p:clrVal>
                                          </p:val>
                                        </p:tav>
                                        <p:tav tm="50000">
                                          <p:val>
                                            <p:clrVal>
                                              <a:schemeClr val="hlink"/>
                                            </p:clrVal>
                                          </p:val>
                                        </p:tav>
                                      </p:tavLst>
                                    </p:anim>
                                    <p:set>
                                      <p:cBhvr>
                                        <p:cTn id="31" dur="80"/>
                                        <p:tgtEl>
                                          <p:spTgt spid="232">
                                            <p:txEl>
                                              <p:pRg st="3" end="3"/>
                                            </p:txEl>
                                          </p:spTgt>
                                        </p:tgtEl>
                                        <p:attrNameLst>
                                          <p:attrName>fill.type</p:attrName>
                                        </p:attrNameLst>
                                      </p:cBhvr>
                                      <p:to>
                                        <p:strVal val="solid"/>
                                      </p:to>
                                    </p:set>
                                  </p:childTnLst>
                                </p:cTn>
                              </p:par>
                            </p:childTnLst>
                          </p:cTn>
                        </p:par>
                        <p:par>
                          <p:cTn id="32" fill="hold">
                            <p:stCondLst>
                              <p:cond delay="4960"/>
                            </p:stCondLst>
                            <p:childTnLst>
                              <p:par>
                                <p:cTn id="33" presetID="16" presetClass="entr" presetSubtype="26" fill="hold" nodeType="afterEffect">
                                  <p:stCondLst>
                                    <p:cond delay="0"/>
                                  </p:stCondLst>
                                  <p:childTnLst>
                                    <p:set>
                                      <p:cBhvr>
                                        <p:cTn id="34" dur="1" fill="hold">
                                          <p:stCondLst>
                                            <p:cond delay="0"/>
                                          </p:stCondLst>
                                        </p:cTn>
                                        <p:tgtEl>
                                          <p:spTgt spid="2058"/>
                                        </p:tgtEl>
                                        <p:attrNameLst>
                                          <p:attrName>style.visibility</p:attrName>
                                        </p:attrNameLst>
                                      </p:cBhvr>
                                      <p:to>
                                        <p:strVal val="visible"/>
                                      </p:to>
                                    </p:set>
                                    <p:animEffect transition="in" filter="barn(inHorizontal)">
                                      <p:cBhvr>
                                        <p:cTn id="35" dur="500"/>
                                        <p:tgtEl>
                                          <p:spTgt spid="2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 grpId="0"/>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785786"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电子地图</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285720" y="1785930"/>
            <a:ext cx="2786082" cy="3969385"/>
          </a:xfrm>
          <a:prstGeom prst="rect">
            <a:avLst/>
          </a:prstGeom>
        </p:spPr>
        <p:txBody>
          <a:bodyPr wrap="square">
            <a:spAutoFit/>
          </a:bodyPr>
          <a:lstStyle/>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宋体" panose="02010600030101010101" pitchFamily="2" charset="-122"/>
              </a:rPr>
              <a:t>采用百度</a:t>
            </a:r>
            <a:r>
              <a:rPr lang="en-US" altLang="zh-CN" dirty="0" smtClean="0">
                <a:latin typeface="宋体" panose="02010600030101010101" pitchFamily="2" charset="-122"/>
              </a:rPr>
              <a:t>/GOOGLE</a:t>
            </a:r>
            <a:r>
              <a:rPr lang="zh-CN" altLang="en-US" dirty="0" smtClean="0">
                <a:latin typeface="宋体" panose="02010600030101010101" pitchFamily="2" charset="-122"/>
              </a:rPr>
              <a:t>地图直观展现，并提供</a:t>
            </a:r>
            <a:r>
              <a:rPr lang="en-US" altLang="zh-CN" dirty="0" smtClean="0">
                <a:latin typeface="宋体" panose="02010600030101010101" pitchFamily="2" charset="-122"/>
              </a:rPr>
              <a:t>24</a:t>
            </a:r>
            <a:r>
              <a:rPr lang="zh-CN" altLang="en-US" dirty="0" smtClean="0">
                <a:latin typeface="宋体" panose="02010600030101010101" pitchFamily="2" charset="-122"/>
              </a:rPr>
              <a:t>小时无间断的车辆状态在线服务</a:t>
            </a:r>
            <a:endParaRPr lang="en-US" altLang="zh-CN" dirty="0" smtClean="0">
              <a:latin typeface="宋体" panose="02010600030101010101" pitchFamily="2" charset="-122"/>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zh-CN" dirty="0" smtClean="0"/>
              <a:t> </a:t>
            </a:r>
            <a:r>
              <a:rPr lang="en-US" dirty="0" smtClean="0"/>
              <a:t>GPS/BD</a:t>
            </a:r>
            <a:r>
              <a:rPr lang="zh-CN" altLang="en-US" dirty="0" smtClean="0"/>
              <a:t>信息，车辆实时状态显示，紧急锁定，跟踪</a:t>
            </a:r>
            <a:endParaRPr lang="en-US" altLang="zh-CN" dirty="0" smtClean="0"/>
          </a:p>
          <a:p>
            <a:endParaRPr lang="en-US" altLang="zh-CN" dirty="0" smtClean="0"/>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t>支持卫星地图</a:t>
            </a:r>
            <a:endParaRPr lang="zh-CN" altLang="en-US" dirty="0" smtClean="0"/>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98" name="直接连接符 97"/>
          <p:cNvCxnSpPr/>
          <p:nvPr/>
        </p:nvCxnSpPr>
        <p:spPr bwMode="auto">
          <a:xfrm rot="5400000">
            <a:off x="1071935" y="3142855"/>
            <a:ext cx="428628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3074" name="Picture 2"/>
          <p:cNvPicPr>
            <a:picLocks noChangeAspect="1" noChangeArrowheads="1"/>
          </p:cNvPicPr>
          <p:nvPr/>
        </p:nvPicPr>
        <p:blipFill>
          <a:blip r:embed="rId1"/>
          <a:srcRect/>
          <a:stretch>
            <a:fillRect/>
          </a:stretch>
        </p:blipFill>
        <p:spPr bwMode="auto">
          <a:xfrm>
            <a:off x="3786182" y="1000112"/>
            <a:ext cx="4643470" cy="2134429"/>
          </a:xfrm>
          <a:prstGeom prst="rect">
            <a:avLst/>
          </a:prstGeom>
          <a:ln>
            <a:noFill/>
          </a:ln>
          <a:effectLst>
            <a:outerShdw blurRad="292100" dist="139700" dir="2700000" algn="tl" rotWithShape="0">
              <a:srgbClr val="333333">
                <a:alpha val="65000"/>
              </a:srgbClr>
            </a:outerShdw>
          </a:effectLst>
        </p:spPr>
      </p:pic>
      <p:pic>
        <p:nvPicPr>
          <p:cNvPr id="3075" name="Picture 3"/>
          <p:cNvPicPr>
            <a:picLocks noChangeAspect="1" noChangeArrowheads="1"/>
          </p:cNvPicPr>
          <p:nvPr/>
        </p:nvPicPr>
        <p:blipFill>
          <a:blip r:embed="rId2"/>
          <a:srcRect/>
          <a:stretch>
            <a:fillRect/>
          </a:stretch>
        </p:blipFill>
        <p:spPr bwMode="auto">
          <a:xfrm>
            <a:off x="3786182" y="3357566"/>
            <a:ext cx="4643470" cy="1928826"/>
          </a:xfrm>
          <a:prstGeom prst="rect">
            <a:avLst/>
          </a:prstGeom>
          <a:ln>
            <a:noFill/>
          </a:ln>
          <a:effectLst>
            <a:outerShdw blurRad="292100" dist="139700" dir="2700000" algn="tl" rotWithShape="0">
              <a:srgbClr val="333333">
                <a:alpha val="65000"/>
              </a:srgbClr>
            </a:outerShdw>
          </a:effectLst>
        </p:spPr>
      </p:pic>
      <p:cxnSp>
        <p:nvCxnSpPr>
          <p:cNvPr id="87" name="直接连接符 86"/>
          <p:cNvCxnSpPr/>
          <p:nvPr/>
        </p:nvCxnSpPr>
        <p:spPr bwMode="auto">
          <a:xfrm>
            <a:off x="3786182" y="3214690"/>
            <a:ext cx="4643470" cy="1588"/>
          </a:xfrm>
          <a:prstGeom prst="line">
            <a:avLst/>
          </a:prstGeom>
          <a:ln>
            <a:solidFill>
              <a:srgbClr val="00B050"/>
            </a:solidFill>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 calcmode="lin" valueType="num">
                                      <p:cBhvr>
                                        <p:cTn id="7" dur="1000" fill="hold"/>
                                        <p:tgtEl>
                                          <p:spTgt spid="187"/>
                                        </p:tgtEl>
                                        <p:attrNameLst>
                                          <p:attrName>ppt_x</p:attrName>
                                        </p:attrNameLst>
                                      </p:cBhvr>
                                      <p:tavLst>
                                        <p:tav tm="0">
                                          <p:val>
                                            <p:strVal val="#ppt_x-.2"/>
                                          </p:val>
                                        </p:tav>
                                        <p:tav tm="100000">
                                          <p:val>
                                            <p:strVal val="#ppt_x"/>
                                          </p:val>
                                        </p:tav>
                                      </p:tavLst>
                                    </p:anim>
                                    <p:anim calcmode="lin" valueType="num">
                                      <p:cBhvr>
                                        <p:cTn id="8" dur="1000" fill="hold"/>
                                        <p:tgtEl>
                                          <p:spTgt spid="187"/>
                                        </p:tgtEl>
                                        <p:attrNameLst>
                                          <p:attrName>ppt_y</p:attrName>
                                        </p:attrNameLst>
                                      </p:cBhvr>
                                      <p:tavLst>
                                        <p:tav tm="0">
                                          <p:val>
                                            <p:strVal val="#ppt_y"/>
                                          </p:val>
                                        </p:tav>
                                        <p:tav tm="100000">
                                          <p:val>
                                            <p:strVal val="#ppt_y"/>
                                          </p:val>
                                        </p:tav>
                                      </p:tavLst>
                                    </p:anim>
                                    <p:animEffect transition="in" filter="wipe(right)" prLst="gradientSize: 0.1">
                                      <p:cBhvr>
                                        <p:cTn id="9" dur="1000"/>
                                        <p:tgtEl>
                                          <p:spTgt spid="187"/>
                                        </p:tgtEl>
                                      </p:cBhvr>
                                    </p:animEffect>
                                  </p:childTnLst>
                                </p:cTn>
                              </p:par>
                            </p:childTnLst>
                          </p:cTn>
                        </p:par>
                        <p:par>
                          <p:cTn id="10" fill="hold">
                            <p:stCondLst>
                              <p:cond delay="1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232">
                                            <p:txEl>
                                              <p:pRg st="1" end="1"/>
                                            </p:txEl>
                                          </p:spTgt>
                                        </p:tgtEl>
                                        <p:attrNameLst>
                                          <p:attrName>style.visibility</p:attrName>
                                        </p:attrNameLst>
                                      </p:cBhvr>
                                      <p:to>
                                        <p:strVal val="visible"/>
                                      </p:to>
                                    </p:set>
                                    <p:anim calcmode="discrete" valueType="clr">
                                      <p:cBhvr override="childStyle">
                                        <p:cTn id="13" dur="80"/>
                                        <p:tgtEl>
                                          <p:spTgt spid="232">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232">
                                            <p:txEl>
                                              <p:pRg st="1" end="1"/>
                                            </p:txEl>
                                          </p:spTgt>
                                        </p:tgtEl>
                                        <p:attrNameLst>
                                          <p:attrName>fillcolor</p:attrName>
                                        </p:attrNameLst>
                                      </p:cBhvr>
                                      <p:tavLst>
                                        <p:tav tm="0">
                                          <p:val>
                                            <p:clrVal>
                                              <a:schemeClr val="accent2"/>
                                            </p:clrVal>
                                          </p:val>
                                        </p:tav>
                                        <p:tav tm="50000">
                                          <p:val>
                                            <p:clrVal>
                                              <a:schemeClr val="hlink"/>
                                            </p:clrVal>
                                          </p:val>
                                        </p:tav>
                                      </p:tavLst>
                                    </p:anim>
                                    <p:set>
                                      <p:cBhvr>
                                        <p:cTn id="15" dur="80"/>
                                        <p:tgtEl>
                                          <p:spTgt spid="232">
                                            <p:txEl>
                                              <p:pRg st="1" end="1"/>
                                            </p:txEl>
                                          </p:spTgt>
                                        </p:tgtEl>
                                        <p:attrNameLst>
                                          <p:attrName>fill.type</p:attrName>
                                        </p:attrNameLst>
                                      </p:cBhvr>
                                      <p:to>
                                        <p:strVal val="solid"/>
                                      </p:to>
                                    </p:set>
                                  </p:childTnLst>
                                </p:cTn>
                              </p:par>
                              <p:par>
                                <p:cTn id="16" presetID="18" presetClass="entr" presetSubtype="12" fill="hold" nodeType="withEffect">
                                  <p:stCondLst>
                                    <p:cond delay="0"/>
                                  </p:stCondLst>
                                  <p:childTnLst>
                                    <p:set>
                                      <p:cBhvr>
                                        <p:cTn id="17" dur="1" fill="hold">
                                          <p:stCondLst>
                                            <p:cond delay="0"/>
                                          </p:stCondLst>
                                        </p:cTn>
                                        <p:tgtEl>
                                          <p:spTgt spid="98"/>
                                        </p:tgtEl>
                                        <p:attrNameLst>
                                          <p:attrName>style.visibility</p:attrName>
                                        </p:attrNameLst>
                                      </p:cBhvr>
                                      <p:to>
                                        <p:strVal val="visible"/>
                                      </p:to>
                                    </p:set>
                                    <p:animEffect transition="in" filter="strips(downLeft)">
                                      <p:cBhvr>
                                        <p:cTn id="18" dur="500"/>
                                        <p:tgtEl>
                                          <p:spTgt spid="98"/>
                                        </p:tgtEl>
                                      </p:cBhvr>
                                    </p:animEffect>
                                  </p:childTnLst>
                                </p:cTn>
                              </p:par>
                            </p:childTnLst>
                          </p:cTn>
                        </p:par>
                        <p:par>
                          <p:cTn id="19" fill="hold">
                            <p:stCondLst>
                              <p:cond delay="1559"/>
                            </p:stCondLst>
                            <p:childTnLst>
                              <p:par>
                                <p:cTn id="20" presetID="47" presetClass="entr" presetSubtype="0" fill="hold" nodeType="afterEffect">
                                  <p:stCondLst>
                                    <p:cond delay="0"/>
                                  </p:stCondLst>
                                  <p:childTnLst>
                                    <p:set>
                                      <p:cBhvr>
                                        <p:cTn id="21" dur="1" fill="hold">
                                          <p:stCondLst>
                                            <p:cond delay="0"/>
                                          </p:stCondLst>
                                        </p:cTn>
                                        <p:tgtEl>
                                          <p:spTgt spid="3074"/>
                                        </p:tgtEl>
                                        <p:attrNameLst>
                                          <p:attrName>style.visibility</p:attrName>
                                        </p:attrNameLst>
                                      </p:cBhvr>
                                      <p:to>
                                        <p:strVal val="visible"/>
                                      </p:to>
                                    </p:set>
                                    <p:animEffect transition="in" filter="fade">
                                      <p:cBhvr>
                                        <p:cTn id="22" dur="1000"/>
                                        <p:tgtEl>
                                          <p:spTgt spid="3074"/>
                                        </p:tgtEl>
                                      </p:cBhvr>
                                    </p:animEffect>
                                    <p:anim calcmode="lin" valueType="num">
                                      <p:cBhvr>
                                        <p:cTn id="23" dur="1000" fill="hold"/>
                                        <p:tgtEl>
                                          <p:spTgt spid="3074"/>
                                        </p:tgtEl>
                                        <p:attrNameLst>
                                          <p:attrName>ppt_x</p:attrName>
                                        </p:attrNameLst>
                                      </p:cBhvr>
                                      <p:tavLst>
                                        <p:tav tm="0">
                                          <p:val>
                                            <p:strVal val="#ppt_x"/>
                                          </p:val>
                                        </p:tav>
                                        <p:tav tm="100000">
                                          <p:val>
                                            <p:strVal val="#ppt_x"/>
                                          </p:val>
                                        </p:tav>
                                      </p:tavLst>
                                    </p:anim>
                                    <p:anim calcmode="lin" valueType="num">
                                      <p:cBhvr>
                                        <p:cTn id="24" dur="1000" fill="hold"/>
                                        <p:tgtEl>
                                          <p:spTgt spid="3074"/>
                                        </p:tgtEl>
                                        <p:attrNameLst>
                                          <p:attrName>ppt_y</p:attrName>
                                        </p:attrNameLst>
                                      </p:cBhvr>
                                      <p:tavLst>
                                        <p:tav tm="0">
                                          <p:val>
                                            <p:strVal val="#ppt_y-.1"/>
                                          </p:val>
                                        </p:tav>
                                        <p:tav tm="100000">
                                          <p:val>
                                            <p:strVal val="#ppt_y"/>
                                          </p:val>
                                        </p:tav>
                                      </p:tavLst>
                                    </p:anim>
                                  </p:childTnLst>
                                </p:cTn>
                              </p:par>
                            </p:childTnLst>
                          </p:cTn>
                        </p:par>
                        <p:par>
                          <p:cTn id="25" fill="hold">
                            <p:stCondLst>
                              <p:cond delay="2559"/>
                            </p:stCondLst>
                            <p:childTnLst>
                              <p:par>
                                <p:cTn id="26" presetID="27" presetClass="entr" presetSubtype="0" fill="hold" nodeType="afterEffect">
                                  <p:stCondLst>
                                    <p:cond delay="0"/>
                                  </p:stCondLst>
                                  <p:iterate type="lt">
                                    <p:tmPct val="50000"/>
                                  </p:iterate>
                                  <p:childTnLst>
                                    <p:set>
                                      <p:cBhvr>
                                        <p:cTn id="27" dur="1" fill="hold">
                                          <p:stCondLst>
                                            <p:cond delay="0"/>
                                          </p:stCondLst>
                                        </p:cTn>
                                        <p:tgtEl>
                                          <p:spTgt spid="232">
                                            <p:txEl>
                                              <p:pRg st="3" end="3"/>
                                            </p:txEl>
                                          </p:spTgt>
                                        </p:tgtEl>
                                        <p:attrNameLst>
                                          <p:attrName>style.visibility</p:attrName>
                                        </p:attrNameLst>
                                      </p:cBhvr>
                                      <p:to>
                                        <p:strVal val="visible"/>
                                      </p:to>
                                    </p:set>
                                    <p:anim calcmode="discrete" valueType="clr">
                                      <p:cBhvr override="childStyle">
                                        <p:cTn id="28" dur="80"/>
                                        <p:tgtEl>
                                          <p:spTgt spid="232">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232">
                                            <p:txEl>
                                              <p:pRg st="3" end="3"/>
                                            </p:txEl>
                                          </p:spTgt>
                                        </p:tgtEl>
                                        <p:attrNameLst>
                                          <p:attrName>fillcolor</p:attrName>
                                        </p:attrNameLst>
                                      </p:cBhvr>
                                      <p:tavLst>
                                        <p:tav tm="0">
                                          <p:val>
                                            <p:clrVal>
                                              <a:schemeClr val="accent2"/>
                                            </p:clrVal>
                                          </p:val>
                                        </p:tav>
                                        <p:tav tm="50000">
                                          <p:val>
                                            <p:clrVal>
                                              <a:schemeClr val="hlink"/>
                                            </p:clrVal>
                                          </p:val>
                                        </p:tav>
                                      </p:tavLst>
                                    </p:anim>
                                    <p:set>
                                      <p:cBhvr>
                                        <p:cTn id="30" dur="80"/>
                                        <p:tgtEl>
                                          <p:spTgt spid="232">
                                            <p:txEl>
                                              <p:pRg st="3" end="3"/>
                                            </p:txEl>
                                          </p:spTgt>
                                        </p:tgtEl>
                                        <p:attrNameLst>
                                          <p:attrName>fill.type</p:attrName>
                                        </p:attrNameLst>
                                      </p:cBhvr>
                                      <p:to>
                                        <p:strVal val="solid"/>
                                      </p:to>
                                    </p:set>
                                  </p:childTnLst>
                                </p:cTn>
                              </p:par>
                              <p:par>
                                <p:cTn id="31" presetID="18" presetClass="entr" presetSubtype="3" fill="hold" nodeType="withEffect">
                                  <p:stCondLst>
                                    <p:cond delay="0"/>
                                  </p:stCondLst>
                                  <p:childTnLst>
                                    <p:set>
                                      <p:cBhvr>
                                        <p:cTn id="32" dur="1" fill="hold">
                                          <p:stCondLst>
                                            <p:cond delay="0"/>
                                          </p:stCondLst>
                                        </p:cTn>
                                        <p:tgtEl>
                                          <p:spTgt spid="87"/>
                                        </p:tgtEl>
                                        <p:attrNameLst>
                                          <p:attrName>style.visibility</p:attrName>
                                        </p:attrNameLst>
                                      </p:cBhvr>
                                      <p:to>
                                        <p:strVal val="visible"/>
                                      </p:to>
                                    </p:set>
                                    <p:animEffect transition="in" filter="strips(upRight)">
                                      <p:cBhvr>
                                        <p:cTn id="33" dur="500"/>
                                        <p:tgtEl>
                                          <p:spTgt spid="87"/>
                                        </p:tgtEl>
                                      </p:cBhvr>
                                    </p:animEffect>
                                  </p:childTnLst>
                                </p:cTn>
                              </p:par>
                              <p:par>
                                <p:cTn id="34" presetID="42" presetClass="entr" presetSubtype="0" fill="hold" nodeType="withEffect">
                                  <p:stCondLst>
                                    <p:cond delay="0"/>
                                  </p:stCondLst>
                                  <p:childTnLst>
                                    <p:set>
                                      <p:cBhvr>
                                        <p:cTn id="35" dur="1" fill="hold">
                                          <p:stCondLst>
                                            <p:cond delay="0"/>
                                          </p:stCondLst>
                                        </p:cTn>
                                        <p:tgtEl>
                                          <p:spTgt spid="3075"/>
                                        </p:tgtEl>
                                        <p:attrNameLst>
                                          <p:attrName>style.visibility</p:attrName>
                                        </p:attrNameLst>
                                      </p:cBhvr>
                                      <p:to>
                                        <p:strVal val="visible"/>
                                      </p:to>
                                    </p:set>
                                    <p:animEffect transition="in" filter="fade">
                                      <p:cBhvr>
                                        <p:cTn id="36" dur="1000"/>
                                        <p:tgtEl>
                                          <p:spTgt spid="3075"/>
                                        </p:tgtEl>
                                      </p:cBhvr>
                                    </p:animEffect>
                                    <p:anim calcmode="lin" valueType="num">
                                      <p:cBhvr>
                                        <p:cTn id="37" dur="1000" fill="hold"/>
                                        <p:tgtEl>
                                          <p:spTgt spid="3075"/>
                                        </p:tgtEl>
                                        <p:attrNameLst>
                                          <p:attrName>ppt_x</p:attrName>
                                        </p:attrNameLst>
                                      </p:cBhvr>
                                      <p:tavLst>
                                        <p:tav tm="0">
                                          <p:val>
                                            <p:strVal val="#ppt_x"/>
                                          </p:val>
                                        </p:tav>
                                        <p:tav tm="100000">
                                          <p:val>
                                            <p:strVal val="#ppt_x"/>
                                          </p:val>
                                        </p:tav>
                                      </p:tavLst>
                                    </p:anim>
                                    <p:anim calcmode="lin" valueType="num">
                                      <p:cBhvr>
                                        <p:cTn id="38" dur="1000" fill="hold"/>
                                        <p:tgtEl>
                                          <p:spTgt spid="3075"/>
                                        </p:tgtEl>
                                        <p:attrNameLst>
                                          <p:attrName>ppt_y</p:attrName>
                                        </p:attrNameLst>
                                      </p:cBhvr>
                                      <p:tavLst>
                                        <p:tav tm="0">
                                          <p:val>
                                            <p:strVal val="#ppt_y+.1"/>
                                          </p:val>
                                        </p:tav>
                                        <p:tav tm="100000">
                                          <p:val>
                                            <p:strVal val="#ppt_y"/>
                                          </p:val>
                                        </p:tav>
                                      </p:tavLst>
                                    </p:anim>
                                  </p:childTnLst>
                                </p:cTn>
                              </p:par>
                            </p:childTnLst>
                          </p:cTn>
                        </p:par>
                        <p:par>
                          <p:cTn id="39" fill="hold">
                            <p:stCondLst>
                              <p:cond delay="3679"/>
                            </p:stCondLst>
                            <p:childTnLst>
                              <p:par>
                                <p:cTn id="40" presetID="27" presetClass="entr" presetSubtype="0" fill="hold" nodeType="afterEffect">
                                  <p:stCondLst>
                                    <p:cond delay="0"/>
                                  </p:stCondLst>
                                  <p:iterate type="lt">
                                    <p:tmPct val="50000"/>
                                  </p:iterate>
                                  <p:childTnLst>
                                    <p:set>
                                      <p:cBhvr>
                                        <p:cTn id="41" dur="1" fill="hold">
                                          <p:stCondLst>
                                            <p:cond delay="0"/>
                                          </p:stCondLst>
                                        </p:cTn>
                                        <p:tgtEl>
                                          <p:spTgt spid="232">
                                            <p:txEl>
                                              <p:pRg st="6" end="6"/>
                                            </p:txEl>
                                          </p:spTgt>
                                        </p:tgtEl>
                                        <p:attrNameLst>
                                          <p:attrName>style.visibility</p:attrName>
                                        </p:attrNameLst>
                                      </p:cBhvr>
                                      <p:to>
                                        <p:strVal val="visible"/>
                                      </p:to>
                                    </p:set>
                                    <p:anim calcmode="discrete" valueType="clr">
                                      <p:cBhvr override="childStyle">
                                        <p:cTn id="42" dur="80"/>
                                        <p:tgtEl>
                                          <p:spTgt spid="232">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3" dur="80"/>
                                        <p:tgtEl>
                                          <p:spTgt spid="232">
                                            <p:txEl>
                                              <p:pRg st="6" end="6"/>
                                            </p:txEl>
                                          </p:spTgt>
                                        </p:tgtEl>
                                        <p:attrNameLst>
                                          <p:attrName>fillcolor</p:attrName>
                                        </p:attrNameLst>
                                      </p:cBhvr>
                                      <p:tavLst>
                                        <p:tav tm="0">
                                          <p:val>
                                            <p:clrVal>
                                              <a:schemeClr val="accent2"/>
                                            </p:clrVal>
                                          </p:val>
                                        </p:tav>
                                        <p:tav tm="50000">
                                          <p:val>
                                            <p:clrVal>
                                              <a:schemeClr val="hlink"/>
                                            </p:clrVal>
                                          </p:val>
                                        </p:tav>
                                      </p:tavLst>
                                    </p:anim>
                                    <p:set>
                                      <p:cBhvr>
                                        <p:cTn id="44" dur="80"/>
                                        <p:tgtEl>
                                          <p:spTgt spid="232">
                                            <p:txEl>
                                              <p:pRg st="6" end="6"/>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 grpId="0"/>
    </p:bld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0">
          <a:blip r:embed="rId1">
            <a:lum/>
          </a:blip>
          <a:srcRect/>
          <a:stretch>
            <a:fillRect t="-6000" b="-6000"/>
          </a:stretch>
        </a:blipFill>
        <a:effectLst/>
      </p:bgPr>
    </p:bg>
    <p:spTree>
      <p:nvGrpSpPr>
        <p:cNvPr id="1" name=""/>
        <p:cNvGrpSpPr/>
        <p:nvPr/>
      </p:nvGrpSpPr>
      <p:grpSpPr>
        <a:xfrm>
          <a:off x="0" y="0"/>
          <a:ext cx="0" cy="0"/>
          <a:chOff x="0" y="0"/>
          <a:chExt cx="0" cy="0"/>
        </a:xfrm>
      </p:grpSpPr>
      <p:sp>
        <p:nvSpPr>
          <p:cNvPr id="32" name="矩形 31"/>
          <p:cNvSpPr/>
          <p:nvPr/>
        </p:nvSpPr>
        <p:spPr>
          <a:xfrm>
            <a:off x="3643306" y="2214558"/>
            <a:ext cx="2733441" cy="1107996"/>
          </a:xfrm>
          <a:prstGeom prst="rect">
            <a:avLst/>
          </a:prstGeom>
          <a:noFill/>
          <a:ln>
            <a:noFill/>
          </a:ln>
        </p:spPr>
        <p:txBody>
          <a:bodyPr wrap="none" lIns="91440" tIns="45720" rIns="91440" bIns="45720">
            <a:spAutoFit/>
            <a:scene3d>
              <a:camera prst="orthographicFront"/>
              <a:lightRig rig="threePt" dir="t"/>
            </a:scene3d>
            <a:sp3d extrusionH="57150">
              <a:bevelT w="50800" h="38100" prst="riblet"/>
            </a:sp3d>
          </a:bodyPr>
          <a:lstStyle/>
          <a:p>
            <a:pPr algn="ctr"/>
            <a:r>
              <a:rPr lang="zh-CN" altLang="en-US" sz="6600" b="1" cap="all" dirty="0" smtClean="0">
                <a:ln w="9000" cmpd="sng">
                  <a:solidFill>
                    <a:srgbClr val="7030A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101600">
                    <a:schemeClr val="accent3">
                      <a:satMod val="175000"/>
                      <a:alpha val="40000"/>
                    </a:schemeClr>
                  </a:glow>
                  <a:reflection blurRad="12700" stA="28000" endPos="45000" dist="1000" dir="5400000" sy="-100000" algn="bl" rotWithShape="0"/>
                </a:effectLst>
                <a:latin typeface="宋体" panose="02010600030101010101" pitchFamily="2" charset="-122"/>
              </a:rPr>
              <a:t>谢谢！</a:t>
            </a:r>
            <a:endParaRPr lang="zh-CN" altLang="en-US" sz="6600" b="1" cap="all" dirty="0">
              <a:ln w="9000" cmpd="sng">
                <a:solidFill>
                  <a:srgbClr val="7030A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101600">
                  <a:schemeClr val="accent3">
                    <a:satMod val="175000"/>
                    <a:alpha val="40000"/>
                  </a:schemeClr>
                </a:glow>
                <a:reflection blurRad="12700" stA="28000" endPos="45000" dist="1000" dir="5400000" sy="-100000" algn="bl" rotWithShape="0"/>
              </a:effectLst>
              <a:latin typeface="宋体" panose="02010600030101010101" pitchFamily="2" charset="-122"/>
            </a:endParaRPr>
          </a:p>
        </p:txBody>
      </p:sp>
      <p:sp>
        <p:nvSpPr>
          <p:cNvPr id="33" name="矩形 32"/>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down)">
                                      <p:cBhvr>
                                        <p:cTn id="7" dur="580">
                                          <p:stCondLst>
                                            <p:cond delay="0"/>
                                          </p:stCondLst>
                                        </p:cTn>
                                        <p:tgtEl>
                                          <p:spTgt spid="32"/>
                                        </p:tgtEl>
                                      </p:cBhvr>
                                    </p:animEffect>
                                    <p:anim calcmode="lin" valueType="num">
                                      <p:cBhvr>
                                        <p:cTn id="8" dur="1822" tmFilter="0,0; 0.14,0.36; 0.43,0.73; 0.71,0.91; 1.0,1.0">
                                          <p:stCondLst>
                                            <p:cond delay="0"/>
                                          </p:stCondLst>
                                        </p:cTn>
                                        <p:tgtEl>
                                          <p:spTgt spid="3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2"/>
                                        </p:tgtEl>
                                        <p:attrNameLst>
                                          <p:attrName>ppt_y</p:attrName>
                                        </p:attrNameLst>
                                      </p:cBhvr>
                                      <p:tavLst>
                                        <p:tav tm="0" fmla="#ppt_y-sin(pi*$)/81">
                                          <p:val>
                                            <p:fltVal val="0"/>
                                          </p:val>
                                        </p:tav>
                                        <p:tav tm="100000">
                                          <p:val>
                                            <p:fltVal val="1"/>
                                          </p:val>
                                        </p:tav>
                                      </p:tavLst>
                                    </p:anim>
                                    <p:animScale>
                                      <p:cBhvr>
                                        <p:cTn id="13" dur="26">
                                          <p:stCondLst>
                                            <p:cond delay="650"/>
                                          </p:stCondLst>
                                        </p:cTn>
                                        <p:tgtEl>
                                          <p:spTgt spid="32"/>
                                        </p:tgtEl>
                                      </p:cBhvr>
                                      <p:to x="100000" y="60000"/>
                                    </p:animScale>
                                    <p:animScale>
                                      <p:cBhvr>
                                        <p:cTn id="14" dur="166" decel="50000">
                                          <p:stCondLst>
                                            <p:cond delay="676"/>
                                          </p:stCondLst>
                                        </p:cTn>
                                        <p:tgtEl>
                                          <p:spTgt spid="32"/>
                                        </p:tgtEl>
                                      </p:cBhvr>
                                      <p:to x="100000" y="100000"/>
                                    </p:animScale>
                                    <p:animScale>
                                      <p:cBhvr>
                                        <p:cTn id="15" dur="26">
                                          <p:stCondLst>
                                            <p:cond delay="1312"/>
                                          </p:stCondLst>
                                        </p:cTn>
                                        <p:tgtEl>
                                          <p:spTgt spid="32"/>
                                        </p:tgtEl>
                                      </p:cBhvr>
                                      <p:to x="100000" y="80000"/>
                                    </p:animScale>
                                    <p:animScale>
                                      <p:cBhvr>
                                        <p:cTn id="16" dur="166" decel="50000">
                                          <p:stCondLst>
                                            <p:cond delay="1338"/>
                                          </p:stCondLst>
                                        </p:cTn>
                                        <p:tgtEl>
                                          <p:spTgt spid="32"/>
                                        </p:tgtEl>
                                      </p:cBhvr>
                                      <p:to x="100000" y="100000"/>
                                    </p:animScale>
                                    <p:animScale>
                                      <p:cBhvr>
                                        <p:cTn id="17" dur="26">
                                          <p:stCondLst>
                                            <p:cond delay="1642"/>
                                          </p:stCondLst>
                                        </p:cTn>
                                        <p:tgtEl>
                                          <p:spTgt spid="32"/>
                                        </p:tgtEl>
                                      </p:cBhvr>
                                      <p:to x="100000" y="90000"/>
                                    </p:animScale>
                                    <p:animScale>
                                      <p:cBhvr>
                                        <p:cTn id="18" dur="166" decel="50000">
                                          <p:stCondLst>
                                            <p:cond delay="1668"/>
                                          </p:stCondLst>
                                        </p:cTn>
                                        <p:tgtEl>
                                          <p:spTgt spid="32"/>
                                        </p:tgtEl>
                                      </p:cBhvr>
                                      <p:to x="100000" y="100000"/>
                                    </p:animScale>
                                    <p:animScale>
                                      <p:cBhvr>
                                        <p:cTn id="19" dur="26">
                                          <p:stCondLst>
                                            <p:cond delay="1808"/>
                                          </p:stCondLst>
                                        </p:cTn>
                                        <p:tgtEl>
                                          <p:spTgt spid="32"/>
                                        </p:tgtEl>
                                      </p:cBhvr>
                                      <p:to x="100000" y="95000"/>
                                    </p:animScale>
                                    <p:animScale>
                                      <p:cBhvr>
                                        <p:cTn id="20" dur="166" decel="50000">
                                          <p:stCondLst>
                                            <p:cond delay="1834"/>
                                          </p:stCondLst>
                                        </p:cTn>
                                        <p:tgtEl>
                                          <p:spTgt spid="3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tags/tag1.xml><?xml version="1.0" encoding="utf-8"?>
<p:tagLst xmlns:p="http://schemas.openxmlformats.org/presentationml/2006/main">
  <p:tag name="TIMING" val="|8.4|1.6"/>
</p:tagLst>
</file>

<file path=ppt/theme/theme1.xml><?xml version="1.0" encoding="utf-8"?>
<a:theme xmlns:a="http://schemas.openxmlformats.org/drawingml/2006/main" name="2_ruideppt">
  <a:themeElements>
    <a:clrScheme name="2_ruideppt 2">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fontScheme name="2_ruideppt">
      <a:majorFont>
        <a:latin typeface="Arial"/>
        <a:ea typeface="黑体"/>
        <a:cs typeface=""/>
      </a:majorFont>
      <a:minorFont>
        <a:latin typeface="Arial"/>
        <a:ea typeface="黑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solidFill>
          <a:schemeClr val="accent1"/>
        </a:solidFill>
        <a:ln w="9525" cap="flat" cmpd="sng" algn="ctr">
          <a:solidFill>
            <a:schemeClr val="tx1"/>
          </a:solidFill>
          <a:prstDash val="solid"/>
          <a:round/>
          <a:headEnd type="none" w="med" len="med"/>
          <a:tailEnd type="none" w="med" len="med"/>
        </a:ln>
      </a:spPr>
      <a:bodyPr/>
      <a:lstStyle/>
    </a:lnDef>
  </a:objectDefaults>
  <a:extraClrSchemeLst>
    <a:extraClrScheme>
      <a:clrScheme name="2_ruideppt 1">
        <a:dk1>
          <a:srgbClr val="000000"/>
        </a:dk1>
        <a:lt1>
          <a:srgbClr val="FFFFFF"/>
        </a:lt1>
        <a:dk2>
          <a:srgbClr val="E73B05"/>
        </a:dk2>
        <a:lt2>
          <a:srgbClr val="DCDCDC"/>
        </a:lt2>
        <a:accent1>
          <a:srgbClr val="B40000"/>
        </a:accent1>
        <a:accent2>
          <a:srgbClr val="1A63BC"/>
        </a:accent2>
        <a:accent3>
          <a:srgbClr val="FFFFFF"/>
        </a:accent3>
        <a:accent4>
          <a:srgbClr val="000000"/>
        </a:accent4>
        <a:accent5>
          <a:srgbClr val="D6AAAA"/>
        </a:accent5>
        <a:accent6>
          <a:srgbClr val="1659AA"/>
        </a:accent6>
        <a:hlink>
          <a:srgbClr val="47721C"/>
        </a:hlink>
        <a:folHlink>
          <a:srgbClr val="E28304"/>
        </a:folHlink>
      </a:clrScheme>
      <a:clrMap bg1="lt1" tx1="dk1" bg2="lt2" tx2="dk2" accent1="accent1" accent2="accent2" accent3="accent3" accent4="accent4" accent5="accent5" accent6="accent6" hlink="hlink" folHlink="folHlink"/>
    </a:extraClrScheme>
    <a:extraClrScheme>
      <a:clrScheme name="2_ruideppt 2">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clrMap bg1="lt1" tx1="dk1" bg2="lt2" tx2="dk2" accent1="accent1" accent2="accent2" accent3="accent3" accent4="accent4" accent5="accent5" accent6="accent6" hlink="hlink" folHlink="folHlink"/>
    </a:extraClrScheme>
    <a:extraClrScheme>
      <a:clrScheme name="2_ruideppt 3">
        <a:dk1>
          <a:srgbClr val="000000"/>
        </a:dk1>
        <a:lt1>
          <a:srgbClr val="FFFFFF"/>
        </a:lt1>
        <a:dk2>
          <a:srgbClr val="E73B05"/>
        </a:dk2>
        <a:lt2>
          <a:srgbClr val="DCDCDC"/>
        </a:lt2>
        <a:accent1>
          <a:srgbClr val="B40000"/>
        </a:accent1>
        <a:accent2>
          <a:srgbClr val="1A63BC"/>
        </a:accent2>
        <a:accent3>
          <a:srgbClr val="FFFFFF"/>
        </a:accent3>
        <a:accent4>
          <a:srgbClr val="000000"/>
        </a:accent4>
        <a:accent5>
          <a:srgbClr val="D6AAAA"/>
        </a:accent5>
        <a:accent6>
          <a:srgbClr val="1659AA"/>
        </a:accent6>
        <a:hlink>
          <a:srgbClr val="47721C"/>
        </a:hlink>
        <a:folHlink>
          <a:srgbClr val="E28304"/>
        </a:folHlink>
      </a:clrScheme>
      <a:clrMap bg1="lt1" tx1="dk1" bg2="lt2" tx2="dk2" accent1="accent1" accent2="accent2" accent3="accent3" accent4="accent4" accent5="accent5" accent6="accent6" hlink="hlink" folHlink="folHlink"/>
    </a:extraClrScheme>
    <a:extraClrScheme>
      <a:clrScheme name="2_ruideppt 4">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clrMap bg1="lt1" tx1="dk1" bg2="lt2" tx2="dk2" accent1="accent1" accent2="accent2" accent3="accent3" accent4="accent4" accent5="accent5" accent6="accent6" hlink="hlink" folHlink="folHlink"/>
    </a:extraClrScheme>
    <a:extraClrScheme>
      <a:clrScheme name="2_ruideppt 5">
        <a:dk1>
          <a:srgbClr val="000000"/>
        </a:dk1>
        <a:lt1>
          <a:srgbClr val="FFFFFF"/>
        </a:lt1>
        <a:dk2>
          <a:srgbClr val="ECE100"/>
        </a:dk2>
        <a:lt2>
          <a:srgbClr val="DCDCDC"/>
        </a:lt2>
        <a:accent1>
          <a:srgbClr val="FF6600"/>
        </a:accent1>
        <a:accent2>
          <a:srgbClr val="FF9900"/>
        </a:accent2>
        <a:accent3>
          <a:srgbClr val="FFFFFF"/>
        </a:accent3>
        <a:accent4>
          <a:srgbClr val="000000"/>
        </a:accent4>
        <a:accent5>
          <a:srgbClr val="FFB8AA"/>
        </a:accent5>
        <a:accent6>
          <a:srgbClr val="E78A00"/>
        </a:accent6>
        <a:hlink>
          <a:srgbClr val="FFCC99"/>
        </a:hlink>
        <a:folHlink>
          <a:srgbClr val="FF3300"/>
        </a:folHlink>
      </a:clrScheme>
      <a:clrMap bg1="lt1" tx1="dk1" bg2="lt2" tx2="dk2" accent1="accent1" accent2="accent2" accent3="accent3" accent4="accent4" accent5="accent5" accent6="accent6" hlink="hlink" folHlink="folHlink"/>
    </a:extraClrScheme>
    <a:extraClrScheme>
      <a:clrScheme name="2_ruideppt 6">
        <a:dk1>
          <a:srgbClr val="000000"/>
        </a:dk1>
        <a:lt1>
          <a:srgbClr val="FFFFFF"/>
        </a:lt1>
        <a:dk2>
          <a:srgbClr val="FF9933"/>
        </a:dk2>
        <a:lt2>
          <a:srgbClr val="DCDCDC"/>
        </a:lt2>
        <a:accent1>
          <a:srgbClr val="FF0000"/>
        </a:accent1>
        <a:accent2>
          <a:srgbClr val="CC0000"/>
        </a:accent2>
        <a:accent3>
          <a:srgbClr val="FFFFFF"/>
        </a:accent3>
        <a:accent4>
          <a:srgbClr val="000000"/>
        </a:accent4>
        <a:accent5>
          <a:srgbClr val="FFAAAA"/>
        </a:accent5>
        <a:accent6>
          <a:srgbClr val="B90000"/>
        </a:accent6>
        <a:hlink>
          <a:srgbClr val="FF3300"/>
        </a:hlink>
        <a:folHlink>
          <a:srgbClr val="800000"/>
        </a:folHlink>
      </a:clrScheme>
      <a:clrMap bg1="lt1" tx1="dk1" bg2="lt2" tx2="dk2" accent1="accent1" accent2="accent2" accent3="accent3" accent4="accent4" accent5="accent5" accent6="accent6" hlink="hlink" folHlink="folHlink"/>
    </a:extraClrScheme>
    <a:extraClrScheme>
      <a:clrScheme name="2_ruideppt 7">
        <a:dk1>
          <a:srgbClr val="000000"/>
        </a:dk1>
        <a:lt1>
          <a:srgbClr val="FFFFFF"/>
        </a:lt1>
        <a:dk2>
          <a:srgbClr val="FF9933"/>
        </a:dk2>
        <a:lt2>
          <a:srgbClr val="DCDCDC"/>
        </a:lt2>
        <a:accent1>
          <a:srgbClr val="0066CC"/>
        </a:accent1>
        <a:accent2>
          <a:srgbClr val="003366"/>
        </a:accent2>
        <a:accent3>
          <a:srgbClr val="FFFFFF"/>
        </a:accent3>
        <a:accent4>
          <a:srgbClr val="000000"/>
        </a:accent4>
        <a:accent5>
          <a:srgbClr val="AAB8E2"/>
        </a:accent5>
        <a:accent6>
          <a:srgbClr val="002D5C"/>
        </a:accent6>
        <a:hlink>
          <a:srgbClr val="0099FF"/>
        </a:hlink>
        <a:folHlink>
          <a:srgbClr val="0066FF"/>
        </a:folHlink>
      </a:clrScheme>
      <a:clrMap bg1="lt1" tx1="dk1" bg2="lt2" tx2="dk2" accent1="accent1" accent2="accent2" accent3="accent3" accent4="accent4" accent5="accent5" accent6="accent6" hlink="hlink" folHlink="folHlink"/>
    </a:extraClrScheme>
    <a:extraClrScheme>
      <a:clrScheme name="2_ruideppt 8">
        <a:dk1>
          <a:srgbClr val="000000"/>
        </a:dk1>
        <a:lt1>
          <a:srgbClr val="FFFFFF"/>
        </a:lt1>
        <a:dk2>
          <a:srgbClr val="FF0000"/>
        </a:dk2>
        <a:lt2>
          <a:srgbClr val="DCDCDC"/>
        </a:lt2>
        <a:accent1>
          <a:srgbClr val="333333"/>
        </a:accent1>
        <a:accent2>
          <a:srgbClr val="4D4D4D"/>
        </a:accent2>
        <a:accent3>
          <a:srgbClr val="FFFFFF"/>
        </a:accent3>
        <a:accent4>
          <a:srgbClr val="000000"/>
        </a:accent4>
        <a:accent5>
          <a:srgbClr val="ADADAD"/>
        </a:accent5>
        <a:accent6>
          <a:srgbClr val="454545"/>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2_ruideppt 9">
        <a:dk1>
          <a:srgbClr val="000000"/>
        </a:dk1>
        <a:lt1>
          <a:srgbClr val="FFFFFF"/>
        </a:lt1>
        <a:dk2>
          <a:srgbClr val="CC0000"/>
        </a:dk2>
        <a:lt2>
          <a:srgbClr val="DCDCDC"/>
        </a:lt2>
        <a:accent1>
          <a:srgbClr val="003300"/>
        </a:accent1>
        <a:accent2>
          <a:srgbClr val="006600"/>
        </a:accent2>
        <a:accent3>
          <a:srgbClr val="FFFFFF"/>
        </a:accent3>
        <a:accent4>
          <a:srgbClr val="000000"/>
        </a:accent4>
        <a:accent5>
          <a:srgbClr val="AAADAA"/>
        </a:accent5>
        <a:accent6>
          <a:srgbClr val="005C00"/>
        </a:accent6>
        <a:hlink>
          <a:srgbClr val="008000"/>
        </a:hlink>
        <a:folHlink>
          <a:srgbClr val="339933"/>
        </a:folHlink>
      </a:clrScheme>
      <a:clrMap bg1="lt1" tx1="dk1" bg2="lt2" tx2="dk2" accent1="accent1" accent2="accent2" accent3="accent3" accent4="accent4" accent5="accent5" accent6="accent6" hlink="hlink" folHlink="folHlink"/>
    </a:extraClrScheme>
    <a:extraClrScheme>
      <a:clrScheme name="2_ruideppt 10">
        <a:dk1>
          <a:srgbClr val="000000"/>
        </a:dk1>
        <a:lt1>
          <a:srgbClr val="FFFFFF"/>
        </a:lt1>
        <a:dk2>
          <a:srgbClr val="006600"/>
        </a:dk2>
        <a:lt2>
          <a:srgbClr val="DCDCDC"/>
        </a:lt2>
        <a:accent1>
          <a:srgbClr val="660066"/>
        </a:accent1>
        <a:accent2>
          <a:srgbClr val="6600CC"/>
        </a:accent2>
        <a:accent3>
          <a:srgbClr val="FFFFFF"/>
        </a:accent3>
        <a:accent4>
          <a:srgbClr val="000000"/>
        </a:accent4>
        <a:accent5>
          <a:srgbClr val="B8AAB8"/>
        </a:accent5>
        <a:accent6>
          <a:srgbClr val="5C00B9"/>
        </a:accent6>
        <a:hlink>
          <a:srgbClr val="CC00FF"/>
        </a:hlink>
        <a:folHlink>
          <a:srgbClr val="CC0099"/>
        </a:folHlink>
      </a:clrScheme>
      <a:clrMap bg1="lt1" tx1="dk1" bg2="lt2" tx2="dk2" accent1="accent1" accent2="accent2" accent3="accent3" accent4="accent4" accent5="accent5" accent6="accent6" hlink="hlink" folHlink="folHlink"/>
    </a:extraClrScheme>
    <a:extraClrScheme>
      <a:clrScheme name="2_ruideppt 11">
        <a:dk1>
          <a:srgbClr val="000000"/>
        </a:dk1>
        <a:lt1>
          <a:srgbClr val="FFFFFF"/>
        </a:lt1>
        <a:dk2>
          <a:srgbClr val="A50021"/>
        </a:dk2>
        <a:lt2>
          <a:srgbClr val="DCDCDC"/>
        </a:lt2>
        <a:accent1>
          <a:srgbClr val="663300"/>
        </a:accent1>
        <a:accent2>
          <a:srgbClr val="996600"/>
        </a:accent2>
        <a:accent3>
          <a:srgbClr val="FFFFFF"/>
        </a:accent3>
        <a:accent4>
          <a:srgbClr val="000000"/>
        </a:accent4>
        <a:accent5>
          <a:srgbClr val="B8ADAA"/>
        </a:accent5>
        <a:accent6>
          <a:srgbClr val="8A5C00"/>
        </a:accent6>
        <a:hlink>
          <a:srgbClr val="FF9900"/>
        </a:hlink>
        <a:folHlink>
          <a:srgbClr val="808000"/>
        </a:folHlink>
      </a:clrScheme>
      <a:clrMap bg1="lt1" tx1="dk1" bg2="lt2" tx2="dk2" accent1="accent1" accent2="accent2" accent3="accent3" accent4="accent4" accent5="accent5" accent6="accent6" hlink="hlink" folHlink="folHlink"/>
    </a:extraClrScheme>
    <a:extraClrScheme>
      <a:clrScheme name="2_ruideppt 12">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A000120150822A03KPBG</Template>
  <TotalTime>0</TotalTime>
  <Words>4869</Words>
  <Application>WPS 演示</Application>
  <PresentationFormat>全屏显示(16:10)</PresentationFormat>
  <Paragraphs>635</Paragraphs>
  <Slides>50</Slides>
  <Notes>3</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50</vt:i4>
      </vt:variant>
    </vt:vector>
  </HeadingPairs>
  <TitlesOfParts>
    <vt:vector size="59" baseType="lpstr">
      <vt:lpstr>Arial</vt:lpstr>
      <vt:lpstr>宋体</vt:lpstr>
      <vt:lpstr>Wingdings</vt:lpstr>
      <vt:lpstr>黑体</vt:lpstr>
      <vt:lpstr>Calibri</vt:lpstr>
      <vt:lpstr>微软雅黑</vt:lpstr>
      <vt:lpstr>Lucida Grande</vt:lpstr>
      <vt:lpstr>Arial Unicode MS</vt:lpstr>
      <vt:lpstr>2_ruideppt</vt:lpstr>
      <vt:lpstr>PowerPoint 演示文稿</vt:lpstr>
      <vt:lpstr>目录</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www.ruideppt.net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锐得PPT模板</dc:title>
  <dc:creator>北京锐得幻演广告有限公司</dc:creator>
  <cp:lastModifiedBy>车载监控第一品牌 -锐视保-侯启成</cp:lastModifiedBy>
  <cp:revision>885</cp:revision>
  <dcterms:created xsi:type="dcterms:W3CDTF">2013-05-24T02:36:00Z</dcterms:created>
  <dcterms:modified xsi:type="dcterms:W3CDTF">2018-11-10T03:40:48Z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2052-10.1.0.7668</vt:lpwstr>
  </property>
</Properties>
</file>